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2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68" r:id="rId5"/>
    <p:sldId id="258" r:id="rId6"/>
    <p:sldId id="262" r:id="rId7"/>
    <p:sldId id="263" r:id="rId8"/>
    <p:sldId id="267" r:id="rId9"/>
    <p:sldId id="259" r:id="rId10"/>
    <p:sldId id="265" r:id="rId11"/>
    <p:sldId id="269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C07FD-8E54-41D4-B2BA-AA49EF1026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1D7AE-1E8E-4447-87CC-A343376A6AC5}">
      <dgm:prSet phldrT="[Text]"/>
      <dgm:spPr/>
      <dgm:t>
        <a:bodyPr/>
        <a:lstStyle/>
        <a:p>
          <a:r>
            <a:rPr lang="en-US" dirty="0" smtClean="0"/>
            <a:t>Some don’t read</a:t>
          </a:r>
          <a:endParaRPr lang="en-US" dirty="0"/>
        </a:p>
      </dgm:t>
    </dgm:pt>
    <dgm:pt modelId="{3C397237-DE1A-4721-9F0B-73FADF11B1CC}" type="parTrans" cxnId="{9A189F4F-14CE-4EA2-843A-487FDB4C6B61}">
      <dgm:prSet/>
      <dgm:spPr/>
      <dgm:t>
        <a:bodyPr/>
        <a:lstStyle/>
        <a:p>
          <a:endParaRPr lang="en-US"/>
        </a:p>
      </dgm:t>
    </dgm:pt>
    <dgm:pt modelId="{DC7B0FBE-7665-41B9-8302-60F9807300DC}" type="sibTrans" cxnId="{9A189F4F-14CE-4EA2-843A-487FDB4C6B61}">
      <dgm:prSet/>
      <dgm:spPr/>
      <dgm:t>
        <a:bodyPr/>
        <a:lstStyle/>
        <a:p>
          <a:endParaRPr lang="en-US"/>
        </a:p>
      </dgm:t>
    </dgm:pt>
    <dgm:pt modelId="{1026DFB0-B8D1-467C-B61A-74BE9A3D6B31}">
      <dgm:prSet phldrT="[Text]"/>
      <dgm:spPr/>
      <dgm:t>
        <a:bodyPr/>
        <a:lstStyle/>
        <a:p>
          <a:r>
            <a:rPr lang="en-US" dirty="0" smtClean="0"/>
            <a:t>Focus</a:t>
          </a:r>
          <a:endParaRPr lang="en-US" dirty="0"/>
        </a:p>
      </dgm:t>
    </dgm:pt>
    <dgm:pt modelId="{99F33998-CE44-4F5C-8F5C-E14020EC1A02}" type="parTrans" cxnId="{DD9806FD-05D7-4F82-9372-D4A04013D21C}">
      <dgm:prSet/>
      <dgm:spPr/>
      <dgm:t>
        <a:bodyPr/>
        <a:lstStyle/>
        <a:p>
          <a:endParaRPr lang="en-US"/>
        </a:p>
      </dgm:t>
    </dgm:pt>
    <dgm:pt modelId="{58B2C9B8-44AF-4F19-AE76-808E32660E68}" type="sibTrans" cxnId="{DD9806FD-05D7-4F82-9372-D4A04013D21C}">
      <dgm:prSet/>
      <dgm:spPr/>
      <dgm:t>
        <a:bodyPr/>
        <a:lstStyle/>
        <a:p>
          <a:endParaRPr lang="en-US"/>
        </a:p>
      </dgm:t>
    </dgm:pt>
    <dgm:pt modelId="{4AC8E11E-453B-4BD4-92C7-A6A86732BC73}">
      <dgm:prSet phldrT="[Text]"/>
      <dgm:spPr/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318B5344-9D5A-4010-86EF-445FEAF2DEC9}" type="parTrans" cxnId="{2E3B2E5E-07FE-4EB7-97C6-7D36DB5D2872}">
      <dgm:prSet/>
      <dgm:spPr/>
      <dgm:t>
        <a:bodyPr/>
        <a:lstStyle/>
        <a:p>
          <a:endParaRPr lang="en-US"/>
        </a:p>
      </dgm:t>
    </dgm:pt>
    <dgm:pt modelId="{F63722CE-3CF0-4C21-9FF1-BC30BB89BAAE}" type="sibTrans" cxnId="{2E3B2E5E-07FE-4EB7-97C6-7D36DB5D2872}">
      <dgm:prSet/>
      <dgm:spPr/>
      <dgm:t>
        <a:bodyPr/>
        <a:lstStyle/>
        <a:p>
          <a:endParaRPr lang="en-US"/>
        </a:p>
      </dgm:t>
    </dgm:pt>
    <dgm:pt modelId="{49C02A54-3623-4BD8-A85A-8FF88FA894E8}">
      <dgm:prSet phldrT="[Text]"/>
      <dgm:spPr/>
      <dgm:t>
        <a:bodyPr/>
        <a:lstStyle/>
        <a:p>
          <a:r>
            <a:rPr lang="en-US" dirty="0" smtClean="0"/>
            <a:t>Dialogue</a:t>
          </a:r>
          <a:endParaRPr lang="en-US" dirty="0"/>
        </a:p>
      </dgm:t>
    </dgm:pt>
    <dgm:pt modelId="{51D1BC87-B3FC-4F76-A26B-D9FC25141EA3}" type="parTrans" cxnId="{2C2904C9-828E-4FF1-93B3-7E698801D705}">
      <dgm:prSet/>
      <dgm:spPr/>
      <dgm:t>
        <a:bodyPr/>
        <a:lstStyle/>
        <a:p>
          <a:endParaRPr lang="en-US"/>
        </a:p>
      </dgm:t>
    </dgm:pt>
    <dgm:pt modelId="{15A686FA-073B-4E6B-A5FF-A2D6DA39E5CD}" type="sibTrans" cxnId="{2C2904C9-828E-4FF1-93B3-7E698801D705}">
      <dgm:prSet/>
      <dgm:spPr/>
      <dgm:t>
        <a:bodyPr/>
        <a:lstStyle/>
        <a:p>
          <a:endParaRPr lang="en-US"/>
        </a:p>
      </dgm:t>
    </dgm:pt>
    <dgm:pt modelId="{889DD7F4-DFEA-4072-AF9D-0D20AFCA6067}">
      <dgm:prSet phldrT="[Text]"/>
      <dgm:spPr/>
      <dgm:t>
        <a:bodyPr/>
        <a:lstStyle/>
        <a:p>
          <a:r>
            <a:rPr lang="en-US" dirty="0" smtClean="0"/>
            <a:t>Moderation</a:t>
          </a:r>
          <a:endParaRPr lang="en-US" dirty="0"/>
        </a:p>
      </dgm:t>
    </dgm:pt>
    <dgm:pt modelId="{87FAFC33-D758-4A50-8AD4-3FA09BBF5CBF}" type="parTrans" cxnId="{5CA996AA-EAFD-463C-9F36-3CED4FA5D4C6}">
      <dgm:prSet/>
      <dgm:spPr/>
      <dgm:t>
        <a:bodyPr/>
        <a:lstStyle/>
        <a:p>
          <a:endParaRPr lang="en-US"/>
        </a:p>
      </dgm:t>
    </dgm:pt>
    <dgm:pt modelId="{4A635314-8484-476C-B7B2-FA699DFC4BDB}" type="sibTrans" cxnId="{5CA996AA-EAFD-463C-9F36-3CED4FA5D4C6}">
      <dgm:prSet/>
      <dgm:spPr/>
      <dgm:t>
        <a:bodyPr/>
        <a:lstStyle/>
        <a:p>
          <a:endParaRPr lang="en-US"/>
        </a:p>
      </dgm:t>
    </dgm:pt>
    <dgm:pt modelId="{91C67556-8DDE-4014-B2FB-D963CB886C45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00BC6DA2-8660-43D5-BF57-98653C5F495C}" type="parTrans" cxnId="{C111BE87-75DB-45F4-9502-22DE6E31C71F}">
      <dgm:prSet/>
      <dgm:spPr/>
      <dgm:t>
        <a:bodyPr/>
        <a:lstStyle/>
        <a:p>
          <a:endParaRPr lang="en-US"/>
        </a:p>
      </dgm:t>
    </dgm:pt>
    <dgm:pt modelId="{FE153E82-4148-4289-9F39-6CA52918129C}" type="sibTrans" cxnId="{C111BE87-75DB-45F4-9502-22DE6E31C71F}">
      <dgm:prSet/>
      <dgm:spPr/>
      <dgm:t>
        <a:bodyPr/>
        <a:lstStyle/>
        <a:p>
          <a:endParaRPr lang="en-US"/>
        </a:p>
      </dgm:t>
    </dgm:pt>
    <dgm:pt modelId="{CACDFE19-9152-4386-B307-F6E2BB91BE25}">
      <dgm:prSet phldrT="[Text]"/>
      <dgm:spPr/>
      <dgm:t>
        <a:bodyPr/>
        <a:lstStyle/>
        <a:p>
          <a:r>
            <a:rPr lang="en-US" dirty="0" smtClean="0"/>
            <a:t>Discussions don’t stick to text</a:t>
          </a:r>
          <a:endParaRPr lang="en-US" dirty="0"/>
        </a:p>
      </dgm:t>
    </dgm:pt>
    <dgm:pt modelId="{A7163CF0-B8F9-4EB0-9D28-8BC41E096411}" type="parTrans" cxnId="{372D683E-CB0E-45A5-A8B6-FFF7267FFEDD}">
      <dgm:prSet/>
      <dgm:spPr/>
      <dgm:t>
        <a:bodyPr/>
        <a:lstStyle/>
        <a:p>
          <a:endParaRPr lang="en-US"/>
        </a:p>
      </dgm:t>
    </dgm:pt>
    <dgm:pt modelId="{8D88F628-260D-4DE5-8577-11DF894FE560}" type="sibTrans" cxnId="{372D683E-CB0E-45A5-A8B6-FFF7267FFEDD}">
      <dgm:prSet/>
      <dgm:spPr/>
      <dgm:t>
        <a:bodyPr/>
        <a:lstStyle/>
        <a:p>
          <a:endParaRPr lang="en-US"/>
        </a:p>
      </dgm:t>
    </dgm:pt>
    <dgm:pt modelId="{55A0CE4B-45FF-428A-A7EF-35DA5E01E343}">
      <dgm:prSet phldrT="[Text]"/>
      <dgm:spPr/>
      <dgm:t>
        <a:bodyPr/>
        <a:lstStyle/>
        <a:p>
          <a:r>
            <a:rPr lang="en-US" dirty="0" smtClean="0"/>
            <a:t>Discussions dominated by a few</a:t>
          </a:r>
          <a:endParaRPr lang="en-US" dirty="0"/>
        </a:p>
      </dgm:t>
    </dgm:pt>
    <dgm:pt modelId="{0573BE63-C9B1-4082-80B9-E78C6420C96D}" type="parTrans" cxnId="{B0FB0ABB-3077-4140-81D5-681BE8D267E8}">
      <dgm:prSet/>
      <dgm:spPr/>
      <dgm:t>
        <a:bodyPr/>
        <a:lstStyle/>
        <a:p>
          <a:endParaRPr lang="en-US"/>
        </a:p>
      </dgm:t>
    </dgm:pt>
    <dgm:pt modelId="{3F08872F-0189-42EC-A2E7-B34035A20C51}" type="sibTrans" cxnId="{B0FB0ABB-3077-4140-81D5-681BE8D267E8}">
      <dgm:prSet/>
      <dgm:spPr/>
      <dgm:t>
        <a:bodyPr/>
        <a:lstStyle/>
        <a:p>
          <a:endParaRPr lang="en-US"/>
        </a:p>
      </dgm:t>
    </dgm:pt>
    <dgm:pt modelId="{71AA884C-A476-4415-9912-EF4E0EF7D8B7}">
      <dgm:prSet phldrT="[Text]"/>
      <dgm:spPr/>
      <dgm:t>
        <a:bodyPr/>
        <a:lstStyle/>
        <a:p>
          <a:r>
            <a:rPr lang="en-US" dirty="0" smtClean="0"/>
            <a:t>Students don’t respond to each other</a:t>
          </a:r>
          <a:endParaRPr lang="en-US" dirty="0"/>
        </a:p>
      </dgm:t>
    </dgm:pt>
    <dgm:pt modelId="{EC4832B9-C6D2-49AC-B67B-1A97A548981A}" type="parTrans" cxnId="{F1A68EC2-647F-46E8-8CF6-8B8038575FB4}">
      <dgm:prSet/>
      <dgm:spPr/>
      <dgm:t>
        <a:bodyPr/>
        <a:lstStyle/>
        <a:p>
          <a:endParaRPr lang="en-US"/>
        </a:p>
      </dgm:t>
    </dgm:pt>
    <dgm:pt modelId="{236A2A3A-2DBF-4E62-8FC4-79E5DD5E4402}" type="sibTrans" cxnId="{F1A68EC2-647F-46E8-8CF6-8B8038575FB4}">
      <dgm:prSet/>
      <dgm:spPr/>
      <dgm:t>
        <a:bodyPr/>
        <a:lstStyle/>
        <a:p>
          <a:endParaRPr lang="en-US"/>
        </a:p>
      </dgm:t>
    </dgm:pt>
    <dgm:pt modelId="{0C842B2F-2E61-4C3D-877F-2CB1928BCA40}">
      <dgm:prSet phldrT="[Text]"/>
      <dgm:spPr/>
      <dgm:t>
        <a:bodyPr/>
        <a:lstStyle/>
        <a:p>
          <a:r>
            <a:rPr lang="en-US" dirty="0" smtClean="0"/>
            <a:t>Hard to monitor and grade  </a:t>
          </a:r>
          <a:r>
            <a:rPr lang="en-US" dirty="0" smtClean="0"/>
            <a:t>online contributions</a:t>
          </a:r>
          <a:endParaRPr lang="en-US" dirty="0"/>
        </a:p>
      </dgm:t>
    </dgm:pt>
    <dgm:pt modelId="{8FE8195F-DD48-43C3-8C58-FB53F0BF2595}" type="parTrans" cxnId="{78827F3F-AA31-44AA-9DA6-8BCB309BEBB9}">
      <dgm:prSet/>
      <dgm:spPr/>
      <dgm:t>
        <a:bodyPr/>
        <a:lstStyle/>
        <a:p>
          <a:endParaRPr lang="en-US"/>
        </a:p>
      </dgm:t>
    </dgm:pt>
    <dgm:pt modelId="{27816A3E-F967-4F77-9559-DA4A86DDFE4C}" type="sibTrans" cxnId="{78827F3F-AA31-44AA-9DA6-8BCB309BEBB9}">
      <dgm:prSet/>
      <dgm:spPr/>
      <dgm:t>
        <a:bodyPr/>
        <a:lstStyle/>
        <a:p>
          <a:endParaRPr lang="en-US"/>
        </a:p>
      </dgm:t>
    </dgm:pt>
    <dgm:pt modelId="{1A2ACED7-C9F6-41F9-96DE-32476BC95F61}" type="pres">
      <dgm:prSet presAssocID="{3D5C07FD-8E54-41D4-B2BA-AA49EF1026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5D425-BDE7-425E-94C4-DF9FA2112105}" type="pres">
      <dgm:prSet presAssocID="{91C67556-8DDE-4014-B2FB-D963CB886C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FF16-B397-48B6-BBDE-E30A02009267}" type="pres">
      <dgm:prSet presAssocID="{FE153E82-4148-4289-9F39-6CA52918129C}" presName="sibTrans" presStyleCnt="0"/>
      <dgm:spPr/>
    </dgm:pt>
    <dgm:pt modelId="{78D44BCF-0A19-4146-A9D3-CE25619864D8}" type="pres">
      <dgm:prSet presAssocID="{1026DFB0-B8D1-467C-B61A-74BE9A3D6B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29220-826F-4179-B376-AAC2504B763C}" type="pres">
      <dgm:prSet presAssocID="{58B2C9B8-44AF-4F19-AE76-808E32660E68}" presName="sibTrans" presStyleCnt="0"/>
      <dgm:spPr/>
    </dgm:pt>
    <dgm:pt modelId="{A4A5A7ED-0EC7-4BFD-93C9-A4463D389B03}" type="pres">
      <dgm:prSet presAssocID="{4AC8E11E-453B-4BD4-92C7-A6A86732BC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48754-1FEE-4E7D-A203-CCD38C3117AC}" type="pres">
      <dgm:prSet presAssocID="{F63722CE-3CF0-4C21-9FF1-BC30BB89BAAE}" presName="sibTrans" presStyleCnt="0"/>
      <dgm:spPr/>
    </dgm:pt>
    <dgm:pt modelId="{19D31D2E-B0A6-4308-99B5-AB559E30AAE1}" type="pres">
      <dgm:prSet presAssocID="{49C02A54-3623-4BD8-A85A-8FF88FA894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137E-56A2-405B-96A8-37CB9369E6E6}" type="pres">
      <dgm:prSet presAssocID="{15A686FA-073B-4E6B-A5FF-A2D6DA39E5CD}" presName="sibTrans" presStyleCnt="0"/>
      <dgm:spPr/>
    </dgm:pt>
    <dgm:pt modelId="{20773A0C-5BA0-41E5-BB30-03EBF6BA333C}" type="pres">
      <dgm:prSet presAssocID="{889DD7F4-DFEA-4072-AF9D-0D20AFCA60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D2B7E-4813-4CB9-A2BF-FD6AFFE1EF21}" type="presOf" srcId="{49C02A54-3623-4BD8-A85A-8FF88FA894E8}" destId="{19D31D2E-B0A6-4308-99B5-AB559E30AAE1}" srcOrd="0" destOrd="0" presId="urn:microsoft.com/office/officeart/2005/8/layout/default"/>
    <dgm:cxn modelId="{ADAFB17C-DE54-450E-BA73-71C24A1B6A4F}" type="presOf" srcId="{1026DFB0-B8D1-467C-B61A-74BE9A3D6B31}" destId="{78D44BCF-0A19-4146-A9D3-CE25619864D8}" srcOrd="0" destOrd="0" presId="urn:microsoft.com/office/officeart/2005/8/layout/default"/>
    <dgm:cxn modelId="{5A876CA9-4189-4F2F-B0FC-11490656BD3F}" type="presOf" srcId="{889DD7F4-DFEA-4072-AF9D-0D20AFCA6067}" destId="{20773A0C-5BA0-41E5-BB30-03EBF6BA333C}" srcOrd="0" destOrd="0" presId="urn:microsoft.com/office/officeart/2005/8/layout/default"/>
    <dgm:cxn modelId="{DD9806FD-05D7-4F82-9372-D4A04013D21C}" srcId="{3D5C07FD-8E54-41D4-B2BA-AA49EF1026ED}" destId="{1026DFB0-B8D1-467C-B61A-74BE9A3D6B31}" srcOrd="1" destOrd="0" parTransId="{99F33998-CE44-4F5C-8F5C-E14020EC1A02}" sibTransId="{58B2C9B8-44AF-4F19-AE76-808E32660E68}"/>
    <dgm:cxn modelId="{496D0911-4008-4C39-A58D-F071F60ED7C5}" type="presOf" srcId="{71AA884C-A476-4415-9912-EF4E0EF7D8B7}" destId="{19D31D2E-B0A6-4308-99B5-AB559E30AAE1}" srcOrd="0" destOrd="1" presId="urn:microsoft.com/office/officeart/2005/8/layout/default"/>
    <dgm:cxn modelId="{1E7633E4-2F4F-41AD-A744-C959CC48FD70}" type="presOf" srcId="{91C67556-8DDE-4014-B2FB-D963CB886C45}" destId="{1745D425-BDE7-425E-94C4-DF9FA2112105}" srcOrd="0" destOrd="0" presId="urn:microsoft.com/office/officeart/2005/8/layout/default"/>
    <dgm:cxn modelId="{F1A68EC2-647F-46E8-8CF6-8B8038575FB4}" srcId="{49C02A54-3623-4BD8-A85A-8FF88FA894E8}" destId="{71AA884C-A476-4415-9912-EF4E0EF7D8B7}" srcOrd="0" destOrd="0" parTransId="{EC4832B9-C6D2-49AC-B67B-1A97A548981A}" sibTransId="{236A2A3A-2DBF-4E62-8FC4-79E5DD5E4402}"/>
    <dgm:cxn modelId="{A6A100F3-30E0-494E-9153-0853653FDF14}" type="presOf" srcId="{0C842B2F-2E61-4C3D-877F-2CB1928BCA40}" destId="{20773A0C-5BA0-41E5-BB30-03EBF6BA333C}" srcOrd="0" destOrd="1" presId="urn:microsoft.com/office/officeart/2005/8/layout/default"/>
    <dgm:cxn modelId="{2E3B2E5E-07FE-4EB7-97C6-7D36DB5D2872}" srcId="{3D5C07FD-8E54-41D4-B2BA-AA49EF1026ED}" destId="{4AC8E11E-453B-4BD4-92C7-A6A86732BC73}" srcOrd="2" destOrd="0" parTransId="{318B5344-9D5A-4010-86EF-445FEAF2DEC9}" sibTransId="{F63722CE-3CF0-4C21-9FF1-BC30BB89BAAE}"/>
    <dgm:cxn modelId="{B04077C2-DAE0-4A58-866E-D80D4E15FC1A}" type="presOf" srcId="{CACDFE19-9152-4386-B307-F6E2BB91BE25}" destId="{78D44BCF-0A19-4146-A9D3-CE25619864D8}" srcOrd="0" destOrd="1" presId="urn:microsoft.com/office/officeart/2005/8/layout/default"/>
    <dgm:cxn modelId="{5BCD4A18-0408-4FE8-92AB-6F943C15BB8E}" type="presOf" srcId="{4AC8E11E-453B-4BD4-92C7-A6A86732BC73}" destId="{A4A5A7ED-0EC7-4BFD-93C9-A4463D389B03}" srcOrd="0" destOrd="0" presId="urn:microsoft.com/office/officeart/2005/8/layout/default"/>
    <dgm:cxn modelId="{2C2904C9-828E-4FF1-93B3-7E698801D705}" srcId="{3D5C07FD-8E54-41D4-B2BA-AA49EF1026ED}" destId="{49C02A54-3623-4BD8-A85A-8FF88FA894E8}" srcOrd="3" destOrd="0" parTransId="{51D1BC87-B3FC-4F76-A26B-D9FC25141EA3}" sibTransId="{15A686FA-073B-4E6B-A5FF-A2D6DA39E5CD}"/>
    <dgm:cxn modelId="{D922C847-979C-4276-AE3B-0F777BEB03E3}" type="presOf" srcId="{3D5C07FD-8E54-41D4-B2BA-AA49EF1026ED}" destId="{1A2ACED7-C9F6-41F9-96DE-32476BC95F61}" srcOrd="0" destOrd="0" presId="urn:microsoft.com/office/officeart/2005/8/layout/default"/>
    <dgm:cxn modelId="{5CA996AA-EAFD-463C-9F36-3CED4FA5D4C6}" srcId="{3D5C07FD-8E54-41D4-B2BA-AA49EF1026ED}" destId="{889DD7F4-DFEA-4072-AF9D-0D20AFCA6067}" srcOrd="4" destOrd="0" parTransId="{87FAFC33-D758-4A50-8AD4-3FA09BBF5CBF}" sibTransId="{4A635314-8484-476C-B7B2-FA699DFC4BDB}"/>
    <dgm:cxn modelId="{B0FB0ABB-3077-4140-81D5-681BE8D267E8}" srcId="{4AC8E11E-453B-4BD4-92C7-A6A86732BC73}" destId="{55A0CE4B-45FF-428A-A7EF-35DA5E01E343}" srcOrd="0" destOrd="0" parTransId="{0573BE63-C9B1-4082-80B9-E78C6420C96D}" sibTransId="{3F08872F-0189-42EC-A2E7-B34035A20C51}"/>
    <dgm:cxn modelId="{C111BE87-75DB-45F4-9502-22DE6E31C71F}" srcId="{3D5C07FD-8E54-41D4-B2BA-AA49EF1026ED}" destId="{91C67556-8DDE-4014-B2FB-D963CB886C45}" srcOrd="0" destOrd="0" parTransId="{00BC6DA2-8660-43D5-BF57-98653C5F495C}" sibTransId="{FE153E82-4148-4289-9F39-6CA52918129C}"/>
    <dgm:cxn modelId="{78827F3F-AA31-44AA-9DA6-8BCB309BEBB9}" srcId="{889DD7F4-DFEA-4072-AF9D-0D20AFCA6067}" destId="{0C842B2F-2E61-4C3D-877F-2CB1928BCA40}" srcOrd="0" destOrd="0" parTransId="{8FE8195F-DD48-43C3-8C58-FB53F0BF2595}" sibTransId="{27816A3E-F967-4F77-9559-DA4A86DDFE4C}"/>
    <dgm:cxn modelId="{372D683E-CB0E-45A5-A8B6-FFF7267FFEDD}" srcId="{1026DFB0-B8D1-467C-B61A-74BE9A3D6B31}" destId="{CACDFE19-9152-4386-B307-F6E2BB91BE25}" srcOrd="0" destOrd="0" parTransId="{A7163CF0-B8F9-4EB0-9D28-8BC41E096411}" sibTransId="{8D88F628-260D-4DE5-8577-11DF894FE560}"/>
    <dgm:cxn modelId="{67733602-0057-485F-8BCE-FE7DFA0F55B4}" type="presOf" srcId="{BA91D7AE-1E8E-4447-87CC-A343376A6AC5}" destId="{1745D425-BDE7-425E-94C4-DF9FA2112105}" srcOrd="0" destOrd="1" presId="urn:microsoft.com/office/officeart/2005/8/layout/default"/>
    <dgm:cxn modelId="{0457CD5E-7928-4EFA-AA7E-E6A23DD87448}" type="presOf" srcId="{55A0CE4B-45FF-428A-A7EF-35DA5E01E343}" destId="{A4A5A7ED-0EC7-4BFD-93C9-A4463D389B03}" srcOrd="0" destOrd="1" presId="urn:microsoft.com/office/officeart/2005/8/layout/default"/>
    <dgm:cxn modelId="{9A189F4F-14CE-4EA2-843A-487FDB4C6B61}" srcId="{91C67556-8DDE-4014-B2FB-D963CB886C45}" destId="{BA91D7AE-1E8E-4447-87CC-A343376A6AC5}" srcOrd="0" destOrd="0" parTransId="{3C397237-DE1A-4721-9F0B-73FADF11B1CC}" sibTransId="{DC7B0FBE-7665-41B9-8302-60F9807300DC}"/>
    <dgm:cxn modelId="{E335084C-F6A3-4DE7-B989-F638F7239ABF}" type="presParOf" srcId="{1A2ACED7-C9F6-41F9-96DE-32476BC95F61}" destId="{1745D425-BDE7-425E-94C4-DF9FA2112105}" srcOrd="0" destOrd="0" presId="urn:microsoft.com/office/officeart/2005/8/layout/default"/>
    <dgm:cxn modelId="{076195BA-D666-4DEE-9FCB-C31EE3BECAA3}" type="presParOf" srcId="{1A2ACED7-C9F6-41F9-96DE-32476BC95F61}" destId="{C8D1FF16-B397-48B6-BBDE-E30A02009267}" srcOrd="1" destOrd="0" presId="urn:microsoft.com/office/officeart/2005/8/layout/default"/>
    <dgm:cxn modelId="{9F1539D7-524C-419C-9311-B83A05F1BF83}" type="presParOf" srcId="{1A2ACED7-C9F6-41F9-96DE-32476BC95F61}" destId="{78D44BCF-0A19-4146-A9D3-CE25619864D8}" srcOrd="2" destOrd="0" presId="urn:microsoft.com/office/officeart/2005/8/layout/default"/>
    <dgm:cxn modelId="{D01CE1DC-AA61-43E8-BF94-0E55CAEBDA7B}" type="presParOf" srcId="{1A2ACED7-C9F6-41F9-96DE-32476BC95F61}" destId="{D2029220-826F-4179-B376-AAC2504B763C}" srcOrd="3" destOrd="0" presId="urn:microsoft.com/office/officeart/2005/8/layout/default"/>
    <dgm:cxn modelId="{826B7038-ACC5-45FA-94FF-5B25372D26F5}" type="presParOf" srcId="{1A2ACED7-C9F6-41F9-96DE-32476BC95F61}" destId="{A4A5A7ED-0EC7-4BFD-93C9-A4463D389B03}" srcOrd="4" destOrd="0" presId="urn:microsoft.com/office/officeart/2005/8/layout/default"/>
    <dgm:cxn modelId="{63286AB0-88C1-4527-A87F-9CF082F285DA}" type="presParOf" srcId="{1A2ACED7-C9F6-41F9-96DE-32476BC95F61}" destId="{F6548754-1FEE-4E7D-A203-CCD38C3117AC}" srcOrd="5" destOrd="0" presId="urn:microsoft.com/office/officeart/2005/8/layout/default"/>
    <dgm:cxn modelId="{B45992AD-D7D3-4468-ABD4-D6459E3FE126}" type="presParOf" srcId="{1A2ACED7-C9F6-41F9-96DE-32476BC95F61}" destId="{19D31D2E-B0A6-4308-99B5-AB559E30AAE1}" srcOrd="6" destOrd="0" presId="urn:microsoft.com/office/officeart/2005/8/layout/default"/>
    <dgm:cxn modelId="{CB2A6B99-D046-4F30-9BB2-D0B4CB910E00}" type="presParOf" srcId="{1A2ACED7-C9F6-41F9-96DE-32476BC95F61}" destId="{2CC8137E-56A2-405B-96A8-37CB9369E6E6}" srcOrd="7" destOrd="0" presId="urn:microsoft.com/office/officeart/2005/8/layout/default"/>
    <dgm:cxn modelId="{92888993-CFC3-4EF3-83D4-88A06E32A69B}" type="presParOf" srcId="{1A2ACED7-C9F6-41F9-96DE-32476BC95F61}" destId="{20773A0C-5BA0-41E5-BB30-03EBF6BA33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C07FD-8E54-41D4-B2BA-AA49EF1026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1D7AE-1E8E-4447-87CC-A343376A6AC5}">
      <dgm:prSet phldrT="[Text]"/>
      <dgm:spPr/>
      <dgm:t>
        <a:bodyPr/>
        <a:lstStyle/>
        <a:p>
          <a:r>
            <a:rPr lang="en-US" dirty="0" smtClean="0"/>
            <a:t>All required to read</a:t>
          </a:r>
          <a:endParaRPr lang="en-US" dirty="0"/>
        </a:p>
      </dgm:t>
    </dgm:pt>
    <dgm:pt modelId="{3C397237-DE1A-4721-9F0B-73FADF11B1CC}" type="parTrans" cxnId="{9A189F4F-14CE-4EA2-843A-487FDB4C6B61}">
      <dgm:prSet/>
      <dgm:spPr/>
      <dgm:t>
        <a:bodyPr/>
        <a:lstStyle/>
        <a:p>
          <a:endParaRPr lang="en-US"/>
        </a:p>
      </dgm:t>
    </dgm:pt>
    <dgm:pt modelId="{DC7B0FBE-7665-41B9-8302-60F9807300DC}" type="sibTrans" cxnId="{9A189F4F-14CE-4EA2-843A-487FDB4C6B61}">
      <dgm:prSet/>
      <dgm:spPr/>
      <dgm:t>
        <a:bodyPr/>
        <a:lstStyle/>
        <a:p>
          <a:endParaRPr lang="en-US"/>
        </a:p>
      </dgm:t>
    </dgm:pt>
    <dgm:pt modelId="{1026DFB0-B8D1-467C-B61A-74BE9A3D6B31}">
      <dgm:prSet phldrT="[Text]"/>
      <dgm:spPr/>
      <dgm:t>
        <a:bodyPr/>
        <a:lstStyle/>
        <a:p>
          <a:r>
            <a:rPr lang="en-US" dirty="0" smtClean="0"/>
            <a:t>Focus</a:t>
          </a:r>
          <a:endParaRPr lang="en-US" dirty="0"/>
        </a:p>
      </dgm:t>
    </dgm:pt>
    <dgm:pt modelId="{99F33998-CE44-4F5C-8F5C-E14020EC1A02}" type="parTrans" cxnId="{DD9806FD-05D7-4F82-9372-D4A04013D21C}">
      <dgm:prSet/>
      <dgm:spPr/>
      <dgm:t>
        <a:bodyPr/>
        <a:lstStyle/>
        <a:p>
          <a:endParaRPr lang="en-US"/>
        </a:p>
      </dgm:t>
    </dgm:pt>
    <dgm:pt modelId="{58B2C9B8-44AF-4F19-AE76-808E32660E68}" type="sibTrans" cxnId="{DD9806FD-05D7-4F82-9372-D4A04013D21C}">
      <dgm:prSet/>
      <dgm:spPr/>
      <dgm:t>
        <a:bodyPr/>
        <a:lstStyle/>
        <a:p>
          <a:endParaRPr lang="en-US"/>
        </a:p>
      </dgm:t>
    </dgm:pt>
    <dgm:pt modelId="{4AC8E11E-453B-4BD4-92C7-A6A86732BC73}">
      <dgm:prSet phldrT="[Text]"/>
      <dgm:spPr/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318B5344-9D5A-4010-86EF-445FEAF2DEC9}" type="parTrans" cxnId="{2E3B2E5E-07FE-4EB7-97C6-7D36DB5D2872}">
      <dgm:prSet/>
      <dgm:spPr/>
      <dgm:t>
        <a:bodyPr/>
        <a:lstStyle/>
        <a:p>
          <a:endParaRPr lang="en-US"/>
        </a:p>
      </dgm:t>
    </dgm:pt>
    <dgm:pt modelId="{F63722CE-3CF0-4C21-9FF1-BC30BB89BAAE}" type="sibTrans" cxnId="{2E3B2E5E-07FE-4EB7-97C6-7D36DB5D2872}">
      <dgm:prSet/>
      <dgm:spPr/>
      <dgm:t>
        <a:bodyPr/>
        <a:lstStyle/>
        <a:p>
          <a:endParaRPr lang="en-US"/>
        </a:p>
      </dgm:t>
    </dgm:pt>
    <dgm:pt modelId="{49C02A54-3623-4BD8-A85A-8FF88FA894E8}">
      <dgm:prSet phldrT="[Text]"/>
      <dgm:spPr/>
      <dgm:t>
        <a:bodyPr/>
        <a:lstStyle/>
        <a:p>
          <a:r>
            <a:rPr lang="en-US" dirty="0" smtClean="0"/>
            <a:t>Dialogue</a:t>
          </a:r>
          <a:endParaRPr lang="en-US" dirty="0"/>
        </a:p>
      </dgm:t>
    </dgm:pt>
    <dgm:pt modelId="{51D1BC87-B3FC-4F76-A26B-D9FC25141EA3}" type="parTrans" cxnId="{2C2904C9-828E-4FF1-93B3-7E698801D705}">
      <dgm:prSet/>
      <dgm:spPr/>
      <dgm:t>
        <a:bodyPr/>
        <a:lstStyle/>
        <a:p>
          <a:endParaRPr lang="en-US"/>
        </a:p>
      </dgm:t>
    </dgm:pt>
    <dgm:pt modelId="{15A686FA-073B-4E6B-A5FF-A2D6DA39E5CD}" type="sibTrans" cxnId="{2C2904C9-828E-4FF1-93B3-7E698801D705}">
      <dgm:prSet/>
      <dgm:spPr/>
      <dgm:t>
        <a:bodyPr/>
        <a:lstStyle/>
        <a:p>
          <a:endParaRPr lang="en-US"/>
        </a:p>
      </dgm:t>
    </dgm:pt>
    <dgm:pt modelId="{889DD7F4-DFEA-4072-AF9D-0D20AFCA6067}">
      <dgm:prSet phldrT="[Text]"/>
      <dgm:spPr/>
      <dgm:t>
        <a:bodyPr/>
        <a:lstStyle/>
        <a:p>
          <a:r>
            <a:rPr lang="en-US" dirty="0" smtClean="0"/>
            <a:t>Moderation</a:t>
          </a:r>
          <a:endParaRPr lang="en-US" dirty="0"/>
        </a:p>
      </dgm:t>
    </dgm:pt>
    <dgm:pt modelId="{87FAFC33-D758-4A50-8AD4-3FA09BBF5CBF}" type="parTrans" cxnId="{5CA996AA-EAFD-463C-9F36-3CED4FA5D4C6}">
      <dgm:prSet/>
      <dgm:spPr/>
      <dgm:t>
        <a:bodyPr/>
        <a:lstStyle/>
        <a:p>
          <a:endParaRPr lang="en-US"/>
        </a:p>
      </dgm:t>
    </dgm:pt>
    <dgm:pt modelId="{4A635314-8484-476C-B7B2-FA699DFC4BDB}" type="sibTrans" cxnId="{5CA996AA-EAFD-463C-9F36-3CED4FA5D4C6}">
      <dgm:prSet/>
      <dgm:spPr/>
      <dgm:t>
        <a:bodyPr/>
        <a:lstStyle/>
        <a:p>
          <a:endParaRPr lang="en-US"/>
        </a:p>
      </dgm:t>
    </dgm:pt>
    <dgm:pt modelId="{91C67556-8DDE-4014-B2FB-D963CB886C45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00BC6DA2-8660-43D5-BF57-98653C5F495C}" type="parTrans" cxnId="{C111BE87-75DB-45F4-9502-22DE6E31C71F}">
      <dgm:prSet/>
      <dgm:spPr/>
      <dgm:t>
        <a:bodyPr/>
        <a:lstStyle/>
        <a:p>
          <a:endParaRPr lang="en-US"/>
        </a:p>
      </dgm:t>
    </dgm:pt>
    <dgm:pt modelId="{FE153E82-4148-4289-9F39-6CA52918129C}" type="sibTrans" cxnId="{C111BE87-75DB-45F4-9502-22DE6E31C71F}">
      <dgm:prSet/>
      <dgm:spPr/>
      <dgm:t>
        <a:bodyPr/>
        <a:lstStyle/>
        <a:p>
          <a:endParaRPr lang="en-US"/>
        </a:p>
      </dgm:t>
    </dgm:pt>
    <dgm:pt modelId="{CACDFE19-9152-4386-B307-F6E2BB91BE25}">
      <dgm:prSet phldrT="[Text]"/>
      <dgm:spPr/>
      <dgm:t>
        <a:bodyPr/>
        <a:lstStyle/>
        <a:p>
          <a:r>
            <a:rPr lang="en-US" dirty="0" smtClean="0"/>
            <a:t>Discussions directly on top of text</a:t>
          </a:r>
          <a:endParaRPr lang="en-US" dirty="0"/>
        </a:p>
      </dgm:t>
    </dgm:pt>
    <dgm:pt modelId="{A7163CF0-B8F9-4EB0-9D28-8BC41E096411}" type="parTrans" cxnId="{372D683E-CB0E-45A5-A8B6-FFF7267FFEDD}">
      <dgm:prSet/>
      <dgm:spPr/>
      <dgm:t>
        <a:bodyPr/>
        <a:lstStyle/>
        <a:p>
          <a:endParaRPr lang="en-US"/>
        </a:p>
      </dgm:t>
    </dgm:pt>
    <dgm:pt modelId="{8D88F628-260D-4DE5-8577-11DF894FE560}" type="sibTrans" cxnId="{372D683E-CB0E-45A5-A8B6-FFF7267FFEDD}">
      <dgm:prSet/>
      <dgm:spPr/>
      <dgm:t>
        <a:bodyPr/>
        <a:lstStyle/>
        <a:p>
          <a:endParaRPr lang="en-US"/>
        </a:p>
      </dgm:t>
    </dgm:pt>
    <dgm:pt modelId="{55A0CE4B-45FF-428A-A7EF-35DA5E01E343}">
      <dgm:prSet phldrT="[Text]"/>
      <dgm:spPr/>
      <dgm:t>
        <a:bodyPr/>
        <a:lstStyle/>
        <a:p>
          <a:r>
            <a:rPr lang="en-US" dirty="0" smtClean="0"/>
            <a:t>All students participate</a:t>
          </a:r>
          <a:endParaRPr lang="en-US" dirty="0"/>
        </a:p>
      </dgm:t>
    </dgm:pt>
    <dgm:pt modelId="{0573BE63-C9B1-4082-80B9-E78C6420C96D}" type="parTrans" cxnId="{B0FB0ABB-3077-4140-81D5-681BE8D267E8}">
      <dgm:prSet/>
      <dgm:spPr/>
      <dgm:t>
        <a:bodyPr/>
        <a:lstStyle/>
        <a:p>
          <a:endParaRPr lang="en-US"/>
        </a:p>
      </dgm:t>
    </dgm:pt>
    <dgm:pt modelId="{3F08872F-0189-42EC-A2E7-B34035A20C51}" type="sibTrans" cxnId="{B0FB0ABB-3077-4140-81D5-681BE8D267E8}">
      <dgm:prSet/>
      <dgm:spPr/>
      <dgm:t>
        <a:bodyPr/>
        <a:lstStyle/>
        <a:p>
          <a:endParaRPr lang="en-US"/>
        </a:p>
      </dgm:t>
    </dgm:pt>
    <dgm:pt modelId="{71AA884C-A476-4415-9912-EF4E0EF7D8B7}">
      <dgm:prSet phldrT="[Text]"/>
      <dgm:spPr/>
      <dgm:t>
        <a:bodyPr/>
        <a:lstStyle/>
        <a:p>
          <a:r>
            <a:rPr lang="en-US" dirty="0" smtClean="0"/>
            <a:t>Students easily respond to each other w/ hashtags</a:t>
          </a:r>
          <a:endParaRPr lang="en-US" dirty="0"/>
        </a:p>
      </dgm:t>
    </dgm:pt>
    <dgm:pt modelId="{EC4832B9-C6D2-49AC-B67B-1A97A548981A}" type="parTrans" cxnId="{F1A68EC2-647F-46E8-8CF6-8B8038575FB4}">
      <dgm:prSet/>
      <dgm:spPr/>
      <dgm:t>
        <a:bodyPr/>
        <a:lstStyle/>
        <a:p>
          <a:endParaRPr lang="en-US"/>
        </a:p>
      </dgm:t>
    </dgm:pt>
    <dgm:pt modelId="{236A2A3A-2DBF-4E62-8FC4-79E5DD5E4402}" type="sibTrans" cxnId="{F1A68EC2-647F-46E8-8CF6-8B8038575FB4}">
      <dgm:prSet/>
      <dgm:spPr/>
      <dgm:t>
        <a:bodyPr/>
        <a:lstStyle/>
        <a:p>
          <a:endParaRPr lang="en-US"/>
        </a:p>
      </dgm:t>
    </dgm:pt>
    <dgm:pt modelId="{0C842B2F-2E61-4C3D-877F-2CB1928BCA40}">
      <dgm:prSet phldrT="[Text]"/>
      <dgm:spPr/>
      <dgm:t>
        <a:bodyPr/>
        <a:lstStyle/>
        <a:p>
          <a:r>
            <a:rPr lang="en-US" dirty="0" err="1" smtClean="0"/>
            <a:t>Autograded</a:t>
          </a:r>
          <a:endParaRPr lang="en-US" dirty="0"/>
        </a:p>
      </dgm:t>
    </dgm:pt>
    <dgm:pt modelId="{8FE8195F-DD48-43C3-8C58-FB53F0BF2595}" type="parTrans" cxnId="{78827F3F-AA31-44AA-9DA6-8BCB309BEBB9}">
      <dgm:prSet/>
      <dgm:spPr/>
      <dgm:t>
        <a:bodyPr/>
        <a:lstStyle/>
        <a:p>
          <a:endParaRPr lang="en-US"/>
        </a:p>
      </dgm:t>
    </dgm:pt>
    <dgm:pt modelId="{27816A3E-F967-4F77-9559-DA4A86DDFE4C}" type="sibTrans" cxnId="{78827F3F-AA31-44AA-9DA6-8BCB309BEBB9}">
      <dgm:prSet/>
      <dgm:spPr/>
      <dgm:t>
        <a:bodyPr/>
        <a:lstStyle/>
        <a:p>
          <a:endParaRPr lang="en-US"/>
        </a:p>
      </dgm:t>
    </dgm:pt>
    <dgm:pt modelId="{1A2ACED7-C9F6-41F9-96DE-32476BC95F61}" type="pres">
      <dgm:prSet presAssocID="{3D5C07FD-8E54-41D4-B2BA-AA49EF1026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5D425-BDE7-425E-94C4-DF9FA2112105}" type="pres">
      <dgm:prSet presAssocID="{91C67556-8DDE-4014-B2FB-D963CB886C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FF16-B397-48B6-BBDE-E30A02009267}" type="pres">
      <dgm:prSet presAssocID="{FE153E82-4148-4289-9F39-6CA52918129C}" presName="sibTrans" presStyleCnt="0"/>
      <dgm:spPr/>
    </dgm:pt>
    <dgm:pt modelId="{78D44BCF-0A19-4146-A9D3-CE25619864D8}" type="pres">
      <dgm:prSet presAssocID="{1026DFB0-B8D1-467C-B61A-74BE9A3D6B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29220-826F-4179-B376-AAC2504B763C}" type="pres">
      <dgm:prSet presAssocID="{58B2C9B8-44AF-4F19-AE76-808E32660E68}" presName="sibTrans" presStyleCnt="0"/>
      <dgm:spPr/>
    </dgm:pt>
    <dgm:pt modelId="{A4A5A7ED-0EC7-4BFD-93C9-A4463D389B03}" type="pres">
      <dgm:prSet presAssocID="{4AC8E11E-453B-4BD4-92C7-A6A86732BC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48754-1FEE-4E7D-A203-CCD38C3117AC}" type="pres">
      <dgm:prSet presAssocID="{F63722CE-3CF0-4C21-9FF1-BC30BB89BAAE}" presName="sibTrans" presStyleCnt="0"/>
      <dgm:spPr/>
    </dgm:pt>
    <dgm:pt modelId="{19D31D2E-B0A6-4308-99B5-AB559E30AAE1}" type="pres">
      <dgm:prSet presAssocID="{49C02A54-3623-4BD8-A85A-8FF88FA894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137E-56A2-405B-96A8-37CB9369E6E6}" type="pres">
      <dgm:prSet presAssocID="{15A686FA-073B-4E6B-A5FF-A2D6DA39E5CD}" presName="sibTrans" presStyleCnt="0"/>
      <dgm:spPr/>
    </dgm:pt>
    <dgm:pt modelId="{20773A0C-5BA0-41E5-BB30-03EBF6BA333C}" type="pres">
      <dgm:prSet presAssocID="{889DD7F4-DFEA-4072-AF9D-0D20AFCA60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7CD5E-7928-4EFA-AA7E-E6A23DD87448}" type="presOf" srcId="{55A0CE4B-45FF-428A-A7EF-35DA5E01E343}" destId="{A4A5A7ED-0EC7-4BFD-93C9-A4463D389B03}" srcOrd="0" destOrd="1" presId="urn:microsoft.com/office/officeart/2005/8/layout/default"/>
    <dgm:cxn modelId="{9A189F4F-14CE-4EA2-843A-487FDB4C6B61}" srcId="{91C67556-8DDE-4014-B2FB-D963CB886C45}" destId="{BA91D7AE-1E8E-4447-87CC-A343376A6AC5}" srcOrd="0" destOrd="0" parTransId="{3C397237-DE1A-4721-9F0B-73FADF11B1CC}" sibTransId="{DC7B0FBE-7665-41B9-8302-60F9807300DC}"/>
    <dgm:cxn modelId="{67733602-0057-485F-8BCE-FE7DFA0F55B4}" type="presOf" srcId="{BA91D7AE-1E8E-4447-87CC-A343376A6AC5}" destId="{1745D425-BDE7-425E-94C4-DF9FA2112105}" srcOrd="0" destOrd="1" presId="urn:microsoft.com/office/officeart/2005/8/layout/default"/>
    <dgm:cxn modelId="{2C2904C9-828E-4FF1-93B3-7E698801D705}" srcId="{3D5C07FD-8E54-41D4-B2BA-AA49EF1026ED}" destId="{49C02A54-3623-4BD8-A85A-8FF88FA894E8}" srcOrd="3" destOrd="0" parTransId="{51D1BC87-B3FC-4F76-A26B-D9FC25141EA3}" sibTransId="{15A686FA-073B-4E6B-A5FF-A2D6DA39E5CD}"/>
    <dgm:cxn modelId="{D922C847-979C-4276-AE3B-0F777BEB03E3}" type="presOf" srcId="{3D5C07FD-8E54-41D4-B2BA-AA49EF1026ED}" destId="{1A2ACED7-C9F6-41F9-96DE-32476BC95F61}" srcOrd="0" destOrd="0" presId="urn:microsoft.com/office/officeart/2005/8/layout/default"/>
    <dgm:cxn modelId="{B04077C2-DAE0-4A58-866E-D80D4E15FC1A}" type="presOf" srcId="{CACDFE19-9152-4386-B307-F6E2BB91BE25}" destId="{78D44BCF-0A19-4146-A9D3-CE25619864D8}" srcOrd="0" destOrd="1" presId="urn:microsoft.com/office/officeart/2005/8/layout/default"/>
    <dgm:cxn modelId="{5BCD4A18-0408-4FE8-92AB-6F943C15BB8E}" type="presOf" srcId="{4AC8E11E-453B-4BD4-92C7-A6A86732BC73}" destId="{A4A5A7ED-0EC7-4BFD-93C9-A4463D389B03}" srcOrd="0" destOrd="0" presId="urn:microsoft.com/office/officeart/2005/8/layout/default"/>
    <dgm:cxn modelId="{1E7633E4-2F4F-41AD-A744-C959CC48FD70}" type="presOf" srcId="{91C67556-8DDE-4014-B2FB-D963CB886C45}" destId="{1745D425-BDE7-425E-94C4-DF9FA2112105}" srcOrd="0" destOrd="0" presId="urn:microsoft.com/office/officeart/2005/8/layout/default"/>
    <dgm:cxn modelId="{78827F3F-AA31-44AA-9DA6-8BCB309BEBB9}" srcId="{889DD7F4-DFEA-4072-AF9D-0D20AFCA6067}" destId="{0C842B2F-2E61-4C3D-877F-2CB1928BCA40}" srcOrd="0" destOrd="0" parTransId="{8FE8195F-DD48-43C3-8C58-FB53F0BF2595}" sibTransId="{27816A3E-F967-4F77-9559-DA4A86DDFE4C}"/>
    <dgm:cxn modelId="{B0FB0ABB-3077-4140-81D5-681BE8D267E8}" srcId="{4AC8E11E-453B-4BD4-92C7-A6A86732BC73}" destId="{55A0CE4B-45FF-428A-A7EF-35DA5E01E343}" srcOrd="0" destOrd="0" parTransId="{0573BE63-C9B1-4082-80B9-E78C6420C96D}" sibTransId="{3F08872F-0189-42EC-A2E7-B34035A20C51}"/>
    <dgm:cxn modelId="{F1A68EC2-647F-46E8-8CF6-8B8038575FB4}" srcId="{49C02A54-3623-4BD8-A85A-8FF88FA894E8}" destId="{71AA884C-A476-4415-9912-EF4E0EF7D8B7}" srcOrd="0" destOrd="0" parTransId="{EC4832B9-C6D2-49AC-B67B-1A97A548981A}" sibTransId="{236A2A3A-2DBF-4E62-8FC4-79E5DD5E4402}"/>
    <dgm:cxn modelId="{496D0911-4008-4C39-A58D-F071F60ED7C5}" type="presOf" srcId="{71AA884C-A476-4415-9912-EF4E0EF7D8B7}" destId="{19D31D2E-B0A6-4308-99B5-AB559E30AAE1}" srcOrd="0" destOrd="1" presId="urn:microsoft.com/office/officeart/2005/8/layout/default"/>
    <dgm:cxn modelId="{372D683E-CB0E-45A5-A8B6-FFF7267FFEDD}" srcId="{1026DFB0-B8D1-467C-B61A-74BE9A3D6B31}" destId="{CACDFE19-9152-4386-B307-F6E2BB91BE25}" srcOrd="0" destOrd="0" parTransId="{A7163CF0-B8F9-4EB0-9D28-8BC41E096411}" sibTransId="{8D88F628-260D-4DE5-8577-11DF894FE560}"/>
    <dgm:cxn modelId="{5CA996AA-EAFD-463C-9F36-3CED4FA5D4C6}" srcId="{3D5C07FD-8E54-41D4-B2BA-AA49EF1026ED}" destId="{889DD7F4-DFEA-4072-AF9D-0D20AFCA6067}" srcOrd="4" destOrd="0" parTransId="{87FAFC33-D758-4A50-8AD4-3FA09BBF5CBF}" sibTransId="{4A635314-8484-476C-B7B2-FA699DFC4BDB}"/>
    <dgm:cxn modelId="{DD9806FD-05D7-4F82-9372-D4A04013D21C}" srcId="{3D5C07FD-8E54-41D4-B2BA-AA49EF1026ED}" destId="{1026DFB0-B8D1-467C-B61A-74BE9A3D6B31}" srcOrd="1" destOrd="0" parTransId="{99F33998-CE44-4F5C-8F5C-E14020EC1A02}" sibTransId="{58B2C9B8-44AF-4F19-AE76-808E32660E68}"/>
    <dgm:cxn modelId="{5A876CA9-4189-4F2F-B0FC-11490656BD3F}" type="presOf" srcId="{889DD7F4-DFEA-4072-AF9D-0D20AFCA6067}" destId="{20773A0C-5BA0-41E5-BB30-03EBF6BA333C}" srcOrd="0" destOrd="0" presId="urn:microsoft.com/office/officeart/2005/8/layout/default"/>
    <dgm:cxn modelId="{A6A100F3-30E0-494E-9153-0853653FDF14}" type="presOf" srcId="{0C842B2F-2E61-4C3D-877F-2CB1928BCA40}" destId="{20773A0C-5BA0-41E5-BB30-03EBF6BA333C}" srcOrd="0" destOrd="1" presId="urn:microsoft.com/office/officeart/2005/8/layout/default"/>
    <dgm:cxn modelId="{ADAFB17C-DE54-450E-BA73-71C24A1B6A4F}" type="presOf" srcId="{1026DFB0-B8D1-467C-B61A-74BE9A3D6B31}" destId="{78D44BCF-0A19-4146-A9D3-CE25619864D8}" srcOrd="0" destOrd="0" presId="urn:microsoft.com/office/officeart/2005/8/layout/default"/>
    <dgm:cxn modelId="{E92D2B7E-4813-4CB9-A2BF-FD6AFFE1EF21}" type="presOf" srcId="{49C02A54-3623-4BD8-A85A-8FF88FA894E8}" destId="{19D31D2E-B0A6-4308-99B5-AB559E30AAE1}" srcOrd="0" destOrd="0" presId="urn:microsoft.com/office/officeart/2005/8/layout/default"/>
    <dgm:cxn modelId="{2E3B2E5E-07FE-4EB7-97C6-7D36DB5D2872}" srcId="{3D5C07FD-8E54-41D4-B2BA-AA49EF1026ED}" destId="{4AC8E11E-453B-4BD4-92C7-A6A86732BC73}" srcOrd="2" destOrd="0" parTransId="{318B5344-9D5A-4010-86EF-445FEAF2DEC9}" sibTransId="{F63722CE-3CF0-4C21-9FF1-BC30BB89BAAE}"/>
    <dgm:cxn modelId="{C111BE87-75DB-45F4-9502-22DE6E31C71F}" srcId="{3D5C07FD-8E54-41D4-B2BA-AA49EF1026ED}" destId="{91C67556-8DDE-4014-B2FB-D963CB886C45}" srcOrd="0" destOrd="0" parTransId="{00BC6DA2-8660-43D5-BF57-98653C5F495C}" sibTransId="{FE153E82-4148-4289-9F39-6CA52918129C}"/>
    <dgm:cxn modelId="{E335084C-F6A3-4DE7-B989-F638F7239ABF}" type="presParOf" srcId="{1A2ACED7-C9F6-41F9-96DE-32476BC95F61}" destId="{1745D425-BDE7-425E-94C4-DF9FA2112105}" srcOrd="0" destOrd="0" presId="urn:microsoft.com/office/officeart/2005/8/layout/default"/>
    <dgm:cxn modelId="{076195BA-D666-4DEE-9FCB-C31EE3BECAA3}" type="presParOf" srcId="{1A2ACED7-C9F6-41F9-96DE-32476BC95F61}" destId="{C8D1FF16-B397-48B6-BBDE-E30A02009267}" srcOrd="1" destOrd="0" presId="urn:microsoft.com/office/officeart/2005/8/layout/default"/>
    <dgm:cxn modelId="{9F1539D7-524C-419C-9311-B83A05F1BF83}" type="presParOf" srcId="{1A2ACED7-C9F6-41F9-96DE-32476BC95F61}" destId="{78D44BCF-0A19-4146-A9D3-CE25619864D8}" srcOrd="2" destOrd="0" presId="urn:microsoft.com/office/officeart/2005/8/layout/default"/>
    <dgm:cxn modelId="{D01CE1DC-AA61-43E8-BF94-0E55CAEBDA7B}" type="presParOf" srcId="{1A2ACED7-C9F6-41F9-96DE-32476BC95F61}" destId="{D2029220-826F-4179-B376-AAC2504B763C}" srcOrd="3" destOrd="0" presId="urn:microsoft.com/office/officeart/2005/8/layout/default"/>
    <dgm:cxn modelId="{826B7038-ACC5-45FA-94FF-5B25372D26F5}" type="presParOf" srcId="{1A2ACED7-C9F6-41F9-96DE-32476BC95F61}" destId="{A4A5A7ED-0EC7-4BFD-93C9-A4463D389B03}" srcOrd="4" destOrd="0" presId="urn:microsoft.com/office/officeart/2005/8/layout/default"/>
    <dgm:cxn modelId="{63286AB0-88C1-4527-A87F-9CF082F285DA}" type="presParOf" srcId="{1A2ACED7-C9F6-41F9-96DE-32476BC95F61}" destId="{F6548754-1FEE-4E7D-A203-CCD38C3117AC}" srcOrd="5" destOrd="0" presId="urn:microsoft.com/office/officeart/2005/8/layout/default"/>
    <dgm:cxn modelId="{B45992AD-D7D3-4468-ABD4-D6459E3FE126}" type="presParOf" srcId="{1A2ACED7-C9F6-41F9-96DE-32476BC95F61}" destId="{19D31D2E-B0A6-4308-99B5-AB559E30AAE1}" srcOrd="6" destOrd="0" presId="urn:microsoft.com/office/officeart/2005/8/layout/default"/>
    <dgm:cxn modelId="{CB2A6B99-D046-4F30-9BB2-D0B4CB910E00}" type="presParOf" srcId="{1A2ACED7-C9F6-41F9-96DE-32476BC95F61}" destId="{2CC8137E-56A2-405B-96A8-37CB9369E6E6}" srcOrd="7" destOrd="0" presId="urn:microsoft.com/office/officeart/2005/8/layout/default"/>
    <dgm:cxn modelId="{92888993-CFC3-4EF3-83D4-88A06E32A69B}" type="presParOf" srcId="{1A2ACED7-C9F6-41F9-96DE-32476BC95F61}" destId="{20773A0C-5BA0-41E5-BB30-03EBF6BA33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9DA83-B910-4535-ABBF-25D7C3F9D0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A2F41-5F7F-4C5B-A310-BD22AD47E928}">
      <dgm:prSet phldrT="[Text]"/>
      <dgm:spPr/>
      <dgm:t>
        <a:bodyPr/>
        <a:lstStyle/>
        <a:p>
          <a:r>
            <a:rPr lang="en-US" dirty="0" smtClean="0"/>
            <a:t>Blackboard</a:t>
          </a:r>
          <a:endParaRPr lang="en-US" dirty="0"/>
        </a:p>
      </dgm:t>
    </dgm:pt>
    <dgm:pt modelId="{2EC7AD28-E24E-49B9-8906-FD37A414C578}" type="parTrans" cxnId="{AB710281-76FF-4731-BF1B-D2C7F70ADE68}">
      <dgm:prSet/>
      <dgm:spPr/>
      <dgm:t>
        <a:bodyPr/>
        <a:lstStyle/>
        <a:p>
          <a:endParaRPr lang="en-US"/>
        </a:p>
      </dgm:t>
    </dgm:pt>
    <dgm:pt modelId="{5EDC67F4-0B6F-454D-85D8-6B2EC02FEAE6}" type="sibTrans" cxnId="{AB710281-76FF-4731-BF1B-D2C7F70ADE68}">
      <dgm:prSet/>
      <dgm:spPr/>
      <dgm:t>
        <a:bodyPr/>
        <a:lstStyle/>
        <a:p>
          <a:endParaRPr lang="en-US"/>
        </a:p>
      </dgm:t>
    </dgm:pt>
    <dgm:pt modelId="{B285B297-6605-4BF7-99E1-FE7B95EC6F38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074F46C8-59F9-4C2F-9ADA-86892D1875B4}" type="sibTrans" cxnId="{98795FB8-197C-4520-8561-25B08A7D7F80}">
      <dgm:prSet/>
      <dgm:spPr/>
      <dgm:t>
        <a:bodyPr/>
        <a:lstStyle/>
        <a:p>
          <a:endParaRPr lang="en-US"/>
        </a:p>
      </dgm:t>
    </dgm:pt>
    <dgm:pt modelId="{62C2AFC6-3488-44B8-8B8F-DD3361192CC4}" type="parTrans" cxnId="{98795FB8-197C-4520-8561-25B08A7D7F80}">
      <dgm:prSet/>
      <dgm:spPr/>
      <dgm:t>
        <a:bodyPr/>
        <a:lstStyle/>
        <a:p>
          <a:endParaRPr lang="en-US"/>
        </a:p>
      </dgm:t>
    </dgm:pt>
    <dgm:pt modelId="{A13B1461-E566-4FD1-93F2-8050A6950CF2}">
      <dgm:prSet phldrT="[Text]"/>
      <dgm:spPr/>
      <dgm:t>
        <a:bodyPr/>
        <a:lstStyle/>
        <a:p>
          <a:r>
            <a:rPr lang="en-US" dirty="0" smtClean="0"/>
            <a:t>Canvas</a:t>
          </a:r>
          <a:endParaRPr lang="en-US" dirty="0"/>
        </a:p>
      </dgm:t>
    </dgm:pt>
    <dgm:pt modelId="{9F0021AC-7204-44BF-9655-6071BA1F9C2E}" type="parTrans" cxnId="{93B156BE-BE04-49B1-A3EF-FAAD31FAC2D9}">
      <dgm:prSet/>
      <dgm:spPr/>
    </dgm:pt>
    <dgm:pt modelId="{557FC092-5229-447B-B3A9-582ED1F0DCF6}" type="sibTrans" cxnId="{93B156BE-BE04-49B1-A3EF-FAAD31FAC2D9}">
      <dgm:prSet/>
      <dgm:spPr/>
    </dgm:pt>
    <dgm:pt modelId="{2B794F7E-ADB9-40A2-BA42-981341DB44F8}">
      <dgm:prSet phldrT="[Text]"/>
      <dgm:spPr/>
      <dgm:t>
        <a:bodyPr/>
        <a:lstStyle/>
        <a:p>
          <a:r>
            <a:rPr lang="en-US" dirty="0" err="1" smtClean="0"/>
            <a:t>Brightspace</a:t>
          </a:r>
          <a:endParaRPr lang="en-US" dirty="0"/>
        </a:p>
      </dgm:t>
    </dgm:pt>
    <dgm:pt modelId="{3ECFBB88-2410-44AE-887F-75F6EBD9EA79}" type="parTrans" cxnId="{DAE7D0C1-3CF1-4473-909B-2D09964197AF}">
      <dgm:prSet/>
      <dgm:spPr/>
    </dgm:pt>
    <dgm:pt modelId="{0028D6AF-086B-4DEA-8D6D-474E0748CD7C}" type="sibTrans" cxnId="{DAE7D0C1-3CF1-4473-909B-2D09964197AF}">
      <dgm:prSet/>
      <dgm:spPr/>
    </dgm:pt>
    <dgm:pt modelId="{F3377888-C248-421B-855B-CCD643A6BFEF}">
      <dgm:prSet phldrT="[Text]"/>
      <dgm:spPr/>
      <dgm:t>
        <a:bodyPr/>
        <a:lstStyle/>
        <a:p>
          <a:r>
            <a:rPr lang="en-US" dirty="0" smtClean="0"/>
            <a:t>Sakai </a:t>
          </a:r>
          <a:endParaRPr lang="en-US" dirty="0"/>
        </a:p>
      </dgm:t>
    </dgm:pt>
    <dgm:pt modelId="{596C9997-CC1F-43A2-A390-8B8D3FD794E1}" type="parTrans" cxnId="{A4E2F745-1C37-457A-8F85-AFA8745CABE6}">
      <dgm:prSet/>
      <dgm:spPr/>
    </dgm:pt>
    <dgm:pt modelId="{128AE764-73C6-49F9-9126-0AD8C4B2EB25}" type="sibTrans" cxnId="{A4E2F745-1C37-457A-8F85-AFA8745CABE6}">
      <dgm:prSet/>
      <dgm:spPr/>
    </dgm:pt>
    <dgm:pt modelId="{E5997839-8245-4DFA-AE8F-5C6249D2A60A}">
      <dgm:prSet phldrT="[Text]"/>
      <dgm:spPr/>
      <dgm:t>
        <a:bodyPr/>
        <a:lstStyle/>
        <a:p>
          <a:r>
            <a:rPr lang="en-US" dirty="0" smtClean="0"/>
            <a:t>Schoology</a:t>
          </a:r>
          <a:endParaRPr lang="en-US" dirty="0"/>
        </a:p>
      </dgm:t>
    </dgm:pt>
    <dgm:pt modelId="{1BF47390-7B7C-4152-A61C-CEFFE2219B0A}" type="parTrans" cxnId="{B7974D9E-3F19-4316-88CB-05479C23BCB9}">
      <dgm:prSet/>
      <dgm:spPr/>
    </dgm:pt>
    <dgm:pt modelId="{8A86ACF7-9F96-4644-A95B-1F4EAD5D9575}" type="sibTrans" cxnId="{B7974D9E-3F19-4316-88CB-05479C23BCB9}">
      <dgm:prSet/>
      <dgm:spPr/>
    </dgm:pt>
    <dgm:pt modelId="{48DF386C-EA05-4C97-9CAD-11C051719891}" type="pres">
      <dgm:prSet presAssocID="{07F9DA83-B910-4535-ABBF-25D7C3F9D0D1}" presName="diagram" presStyleCnt="0">
        <dgm:presLayoutVars>
          <dgm:dir/>
          <dgm:resizeHandles val="exact"/>
        </dgm:presLayoutVars>
      </dgm:prSet>
      <dgm:spPr/>
    </dgm:pt>
    <dgm:pt modelId="{EBFBE46B-DAD3-4F85-84D1-5599EA888983}" type="pres">
      <dgm:prSet presAssocID="{BAEA2F41-5F7F-4C5B-A310-BD22AD47E9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0AAA5-E02E-46C3-AD6E-F2FFF87F5C05}" type="pres">
      <dgm:prSet presAssocID="{5EDC67F4-0B6F-454D-85D8-6B2EC02FEAE6}" presName="sibTrans" presStyleCnt="0"/>
      <dgm:spPr/>
    </dgm:pt>
    <dgm:pt modelId="{C9F776FA-FEB2-45CF-8D05-692A9EE37398}" type="pres">
      <dgm:prSet presAssocID="{A13B1461-E566-4FD1-93F2-8050A6950CF2}" presName="node" presStyleLbl="node1" presStyleIdx="1" presStyleCnt="6">
        <dgm:presLayoutVars>
          <dgm:bulletEnabled val="1"/>
        </dgm:presLayoutVars>
      </dgm:prSet>
      <dgm:spPr/>
    </dgm:pt>
    <dgm:pt modelId="{0C1C022A-2C9E-4E9E-8C74-6FC80EF0D069}" type="pres">
      <dgm:prSet presAssocID="{557FC092-5229-447B-B3A9-582ED1F0DCF6}" presName="sibTrans" presStyleCnt="0"/>
      <dgm:spPr/>
    </dgm:pt>
    <dgm:pt modelId="{B7097DC2-64A5-4EC9-B059-E9310EC0EE3A}" type="pres">
      <dgm:prSet presAssocID="{2B794F7E-ADB9-40A2-BA42-981341DB44F8}" presName="node" presStyleLbl="node1" presStyleIdx="2" presStyleCnt="6">
        <dgm:presLayoutVars>
          <dgm:bulletEnabled val="1"/>
        </dgm:presLayoutVars>
      </dgm:prSet>
      <dgm:spPr/>
    </dgm:pt>
    <dgm:pt modelId="{86695BCE-8DA7-471C-B4A6-88BDB7E23704}" type="pres">
      <dgm:prSet presAssocID="{0028D6AF-086B-4DEA-8D6D-474E0748CD7C}" presName="sibTrans" presStyleCnt="0"/>
      <dgm:spPr/>
    </dgm:pt>
    <dgm:pt modelId="{F1781917-9804-49B3-A151-80E5F8A39BE6}" type="pres">
      <dgm:prSet presAssocID="{B285B297-6605-4BF7-99E1-FE7B95EC6F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6F2D5-2C4A-416E-B255-34FEA517954D}" type="pres">
      <dgm:prSet presAssocID="{074F46C8-59F9-4C2F-9ADA-86892D1875B4}" presName="sibTrans" presStyleCnt="0"/>
      <dgm:spPr/>
    </dgm:pt>
    <dgm:pt modelId="{C39EE3FB-CAC5-4AAD-9A2E-B8FEA02D23EE}" type="pres">
      <dgm:prSet presAssocID="{F3377888-C248-421B-855B-CCD643A6BFEF}" presName="node" presStyleLbl="node1" presStyleIdx="4" presStyleCnt="6">
        <dgm:presLayoutVars>
          <dgm:bulletEnabled val="1"/>
        </dgm:presLayoutVars>
      </dgm:prSet>
      <dgm:spPr/>
    </dgm:pt>
    <dgm:pt modelId="{D3B5A3FA-93C1-4A42-86E3-6EF01051C4D4}" type="pres">
      <dgm:prSet presAssocID="{128AE764-73C6-49F9-9126-0AD8C4B2EB25}" presName="sibTrans" presStyleCnt="0"/>
      <dgm:spPr/>
    </dgm:pt>
    <dgm:pt modelId="{8B77B323-0DD5-4646-B8C7-E740B433BE47}" type="pres">
      <dgm:prSet presAssocID="{E5997839-8245-4DFA-AE8F-5C6249D2A60A}" presName="node" presStyleLbl="node1" presStyleIdx="5" presStyleCnt="6">
        <dgm:presLayoutVars>
          <dgm:bulletEnabled val="1"/>
        </dgm:presLayoutVars>
      </dgm:prSet>
      <dgm:spPr/>
    </dgm:pt>
  </dgm:ptLst>
  <dgm:cxnLst>
    <dgm:cxn modelId="{511E2FBB-FCA4-484E-82AE-18CA609D98EE}" type="presOf" srcId="{A13B1461-E566-4FD1-93F2-8050A6950CF2}" destId="{C9F776FA-FEB2-45CF-8D05-692A9EE37398}" srcOrd="0" destOrd="0" presId="urn:microsoft.com/office/officeart/2005/8/layout/default"/>
    <dgm:cxn modelId="{98795FB8-197C-4520-8561-25B08A7D7F80}" srcId="{07F9DA83-B910-4535-ABBF-25D7C3F9D0D1}" destId="{B285B297-6605-4BF7-99E1-FE7B95EC6F38}" srcOrd="3" destOrd="0" parTransId="{62C2AFC6-3488-44B8-8B8F-DD3361192CC4}" sibTransId="{074F46C8-59F9-4C2F-9ADA-86892D1875B4}"/>
    <dgm:cxn modelId="{DAE7D0C1-3CF1-4473-909B-2D09964197AF}" srcId="{07F9DA83-B910-4535-ABBF-25D7C3F9D0D1}" destId="{2B794F7E-ADB9-40A2-BA42-981341DB44F8}" srcOrd="2" destOrd="0" parTransId="{3ECFBB88-2410-44AE-887F-75F6EBD9EA79}" sibTransId="{0028D6AF-086B-4DEA-8D6D-474E0748CD7C}"/>
    <dgm:cxn modelId="{F0C8DEFB-1924-4AAA-8B78-91D2FBB54C42}" type="presOf" srcId="{2B794F7E-ADB9-40A2-BA42-981341DB44F8}" destId="{B7097DC2-64A5-4EC9-B059-E9310EC0EE3A}" srcOrd="0" destOrd="0" presId="urn:microsoft.com/office/officeart/2005/8/layout/default"/>
    <dgm:cxn modelId="{AB710281-76FF-4731-BF1B-D2C7F70ADE68}" srcId="{07F9DA83-B910-4535-ABBF-25D7C3F9D0D1}" destId="{BAEA2F41-5F7F-4C5B-A310-BD22AD47E928}" srcOrd="0" destOrd="0" parTransId="{2EC7AD28-E24E-49B9-8906-FD37A414C578}" sibTransId="{5EDC67F4-0B6F-454D-85D8-6B2EC02FEAE6}"/>
    <dgm:cxn modelId="{6DD47823-CC30-428A-8000-C11C9E48F98D}" type="presOf" srcId="{F3377888-C248-421B-855B-CCD643A6BFEF}" destId="{C39EE3FB-CAC5-4AAD-9A2E-B8FEA02D23EE}" srcOrd="0" destOrd="0" presId="urn:microsoft.com/office/officeart/2005/8/layout/default"/>
    <dgm:cxn modelId="{3B6B7F63-16FC-4255-BBB2-83B21CB2318A}" type="presOf" srcId="{07F9DA83-B910-4535-ABBF-25D7C3F9D0D1}" destId="{48DF386C-EA05-4C97-9CAD-11C051719891}" srcOrd="0" destOrd="0" presId="urn:microsoft.com/office/officeart/2005/8/layout/default"/>
    <dgm:cxn modelId="{B7974D9E-3F19-4316-88CB-05479C23BCB9}" srcId="{07F9DA83-B910-4535-ABBF-25D7C3F9D0D1}" destId="{E5997839-8245-4DFA-AE8F-5C6249D2A60A}" srcOrd="5" destOrd="0" parTransId="{1BF47390-7B7C-4152-A61C-CEFFE2219B0A}" sibTransId="{8A86ACF7-9F96-4644-A95B-1F4EAD5D9575}"/>
    <dgm:cxn modelId="{F8621156-3DE7-48FC-AB4F-65F86DFEE64F}" type="presOf" srcId="{B285B297-6605-4BF7-99E1-FE7B95EC6F38}" destId="{F1781917-9804-49B3-A151-80E5F8A39BE6}" srcOrd="0" destOrd="0" presId="urn:microsoft.com/office/officeart/2005/8/layout/default"/>
    <dgm:cxn modelId="{93B156BE-BE04-49B1-A3EF-FAAD31FAC2D9}" srcId="{07F9DA83-B910-4535-ABBF-25D7C3F9D0D1}" destId="{A13B1461-E566-4FD1-93F2-8050A6950CF2}" srcOrd="1" destOrd="0" parTransId="{9F0021AC-7204-44BF-9655-6071BA1F9C2E}" sibTransId="{557FC092-5229-447B-B3A9-582ED1F0DCF6}"/>
    <dgm:cxn modelId="{A4E2F745-1C37-457A-8F85-AFA8745CABE6}" srcId="{07F9DA83-B910-4535-ABBF-25D7C3F9D0D1}" destId="{F3377888-C248-421B-855B-CCD643A6BFEF}" srcOrd="4" destOrd="0" parTransId="{596C9997-CC1F-43A2-A390-8B8D3FD794E1}" sibTransId="{128AE764-73C6-49F9-9126-0AD8C4B2EB25}"/>
    <dgm:cxn modelId="{C89ED528-C8D2-4BB0-8009-E9CB2F004FF5}" type="presOf" srcId="{BAEA2F41-5F7F-4C5B-A310-BD22AD47E928}" destId="{EBFBE46B-DAD3-4F85-84D1-5599EA888983}" srcOrd="0" destOrd="0" presId="urn:microsoft.com/office/officeart/2005/8/layout/default"/>
    <dgm:cxn modelId="{301B76C7-2C4D-4D9A-8EAC-1D99346E4BB5}" type="presOf" srcId="{E5997839-8245-4DFA-AE8F-5C6249D2A60A}" destId="{8B77B323-0DD5-4646-B8C7-E740B433BE47}" srcOrd="0" destOrd="0" presId="urn:microsoft.com/office/officeart/2005/8/layout/default"/>
    <dgm:cxn modelId="{E4D561D7-13A0-495C-B5B2-CCA3CC01DDA6}" type="presParOf" srcId="{48DF386C-EA05-4C97-9CAD-11C051719891}" destId="{EBFBE46B-DAD3-4F85-84D1-5599EA888983}" srcOrd="0" destOrd="0" presId="urn:microsoft.com/office/officeart/2005/8/layout/default"/>
    <dgm:cxn modelId="{A2DD43E0-4479-499A-AE51-3D73D6D8C6F7}" type="presParOf" srcId="{48DF386C-EA05-4C97-9CAD-11C051719891}" destId="{1FB0AAA5-E02E-46C3-AD6E-F2FFF87F5C05}" srcOrd="1" destOrd="0" presId="urn:microsoft.com/office/officeart/2005/8/layout/default"/>
    <dgm:cxn modelId="{FC4C8288-8588-40C2-BA1F-1330939CB20A}" type="presParOf" srcId="{48DF386C-EA05-4C97-9CAD-11C051719891}" destId="{C9F776FA-FEB2-45CF-8D05-692A9EE37398}" srcOrd="2" destOrd="0" presId="urn:microsoft.com/office/officeart/2005/8/layout/default"/>
    <dgm:cxn modelId="{F022E841-4AFC-43E8-A5D6-E576173A1324}" type="presParOf" srcId="{48DF386C-EA05-4C97-9CAD-11C051719891}" destId="{0C1C022A-2C9E-4E9E-8C74-6FC80EF0D069}" srcOrd="3" destOrd="0" presId="urn:microsoft.com/office/officeart/2005/8/layout/default"/>
    <dgm:cxn modelId="{8BC8B862-3D60-4927-B81E-B006DD090EEF}" type="presParOf" srcId="{48DF386C-EA05-4C97-9CAD-11C051719891}" destId="{B7097DC2-64A5-4EC9-B059-E9310EC0EE3A}" srcOrd="4" destOrd="0" presId="urn:microsoft.com/office/officeart/2005/8/layout/default"/>
    <dgm:cxn modelId="{4E8B2B63-02C4-4E33-9642-069EFDE73154}" type="presParOf" srcId="{48DF386C-EA05-4C97-9CAD-11C051719891}" destId="{86695BCE-8DA7-471C-B4A6-88BDB7E23704}" srcOrd="5" destOrd="0" presId="urn:microsoft.com/office/officeart/2005/8/layout/default"/>
    <dgm:cxn modelId="{F32A99CB-9400-45C9-AC69-F2A34CE8E94C}" type="presParOf" srcId="{48DF386C-EA05-4C97-9CAD-11C051719891}" destId="{F1781917-9804-49B3-A151-80E5F8A39BE6}" srcOrd="6" destOrd="0" presId="urn:microsoft.com/office/officeart/2005/8/layout/default"/>
    <dgm:cxn modelId="{992D39A0-90DB-4B40-B6E0-FA598D934358}" type="presParOf" srcId="{48DF386C-EA05-4C97-9CAD-11C051719891}" destId="{B436F2D5-2C4A-416E-B255-34FEA517954D}" srcOrd="7" destOrd="0" presId="urn:microsoft.com/office/officeart/2005/8/layout/default"/>
    <dgm:cxn modelId="{23839829-7B8E-4C25-A0EE-B682B089B410}" type="presParOf" srcId="{48DF386C-EA05-4C97-9CAD-11C051719891}" destId="{C39EE3FB-CAC5-4AAD-9A2E-B8FEA02D23EE}" srcOrd="8" destOrd="0" presId="urn:microsoft.com/office/officeart/2005/8/layout/default"/>
    <dgm:cxn modelId="{CF6907BA-9A19-4BF8-8E53-29F84B33EFAC}" type="presParOf" srcId="{48DF386C-EA05-4C97-9CAD-11C051719891}" destId="{D3B5A3FA-93C1-4A42-86E3-6EF01051C4D4}" srcOrd="9" destOrd="0" presId="urn:microsoft.com/office/officeart/2005/8/layout/default"/>
    <dgm:cxn modelId="{433A9268-CD8E-4AE5-8969-98316A59CFB3}" type="presParOf" srcId="{48DF386C-EA05-4C97-9CAD-11C051719891}" destId="{8B77B323-0DD5-4646-B8C7-E740B433BE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1317C-EB2A-437A-BBD2-0D726196CA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B4A78-9A96-43A7-82CD-B1DA88A3A388}">
      <dgm:prSet phldrT="[Text]"/>
      <dgm:spPr/>
      <dgm:t>
        <a:bodyPr/>
        <a:lstStyle/>
        <a:p>
          <a:r>
            <a:rPr lang="en-US" dirty="0" smtClean="0"/>
            <a:t>Instruction</a:t>
          </a:r>
          <a:endParaRPr lang="en-US" dirty="0"/>
        </a:p>
      </dgm:t>
    </dgm:pt>
    <dgm:pt modelId="{C3C61611-5835-4A55-B859-A0A5073D9BAA}" type="parTrans" cxnId="{8C70A604-1646-4DA7-9839-F6771407701E}">
      <dgm:prSet/>
      <dgm:spPr/>
      <dgm:t>
        <a:bodyPr/>
        <a:lstStyle/>
        <a:p>
          <a:endParaRPr lang="en-US"/>
        </a:p>
      </dgm:t>
    </dgm:pt>
    <dgm:pt modelId="{431E33A8-BCB2-4F34-A036-569385B6A21F}" type="sibTrans" cxnId="{8C70A604-1646-4DA7-9839-F6771407701E}">
      <dgm:prSet/>
      <dgm:spPr/>
      <dgm:t>
        <a:bodyPr/>
        <a:lstStyle/>
        <a:p>
          <a:endParaRPr lang="en-US"/>
        </a:p>
      </dgm:t>
    </dgm:pt>
    <dgm:pt modelId="{CFC3A74F-A7F4-4909-AD75-E4C76604678D}">
      <dgm:prSet phldrT="[Text]"/>
      <dgm:spPr/>
      <dgm:t>
        <a:bodyPr/>
        <a:lstStyle/>
        <a:p>
          <a:r>
            <a:rPr lang="en-US" dirty="0" smtClean="0"/>
            <a:t>Teacher PD</a:t>
          </a:r>
          <a:endParaRPr lang="en-US" dirty="0"/>
        </a:p>
      </dgm:t>
    </dgm:pt>
    <dgm:pt modelId="{233C3044-1FF6-453E-8EE9-4523EF57DE72}" type="parTrans" cxnId="{DF5FC7BA-A9AB-4CBC-96B2-CC5EF2F9C2CC}">
      <dgm:prSet/>
      <dgm:spPr/>
      <dgm:t>
        <a:bodyPr/>
        <a:lstStyle/>
        <a:p>
          <a:endParaRPr lang="en-US"/>
        </a:p>
      </dgm:t>
    </dgm:pt>
    <dgm:pt modelId="{8EBF6C5E-B1E4-44DB-8160-BCCC43BE3A56}" type="sibTrans" cxnId="{DF5FC7BA-A9AB-4CBC-96B2-CC5EF2F9C2CC}">
      <dgm:prSet/>
      <dgm:spPr/>
      <dgm:t>
        <a:bodyPr/>
        <a:lstStyle/>
        <a:p>
          <a:endParaRPr lang="en-US"/>
        </a:p>
      </dgm:t>
    </dgm:pt>
    <dgm:pt modelId="{6A95DAF8-9BC1-4FDA-8414-8E3A07DFD247}">
      <dgm:prSet phldrT="[Text]"/>
      <dgm:spPr/>
      <dgm:t>
        <a:bodyPr/>
        <a:lstStyle/>
        <a:p>
          <a:r>
            <a:rPr lang="en-US" dirty="0" smtClean="0"/>
            <a:t>For kids old enough to use it</a:t>
          </a:r>
          <a:endParaRPr lang="en-US" dirty="0"/>
        </a:p>
      </dgm:t>
    </dgm:pt>
    <dgm:pt modelId="{83030D1D-C7B6-490C-BBA7-EF7BF9FAEAC9}" type="parTrans" cxnId="{1B5A060D-D6EE-442A-ABE3-EDB89EFE5B70}">
      <dgm:prSet/>
      <dgm:spPr/>
      <dgm:t>
        <a:bodyPr/>
        <a:lstStyle/>
        <a:p>
          <a:endParaRPr lang="en-US"/>
        </a:p>
      </dgm:t>
    </dgm:pt>
    <dgm:pt modelId="{FCD475F6-D5F0-442B-B39A-6C3C9B564111}" type="sibTrans" cxnId="{1B5A060D-D6EE-442A-ABE3-EDB89EFE5B70}">
      <dgm:prSet/>
      <dgm:spPr/>
      <dgm:t>
        <a:bodyPr/>
        <a:lstStyle/>
        <a:p>
          <a:endParaRPr lang="en-US"/>
        </a:p>
      </dgm:t>
    </dgm:pt>
    <dgm:pt modelId="{8A3DCAEE-001B-4321-B337-1370FAD97A64}">
      <dgm:prSet phldrT="[Text]"/>
      <dgm:spPr/>
      <dgm:t>
        <a:bodyPr/>
        <a:lstStyle/>
        <a:p>
          <a:r>
            <a:rPr lang="en-US" dirty="0" smtClean="0"/>
            <a:t>Ongoing discussion of a book or set of journal articles</a:t>
          </a:r>
          <a:endParaRPr lang="en-US" dirty="0"/>
        </a:p>
      </dgm:t>
    </dgm:pt>
    <dgm:pt modelId="{3C092D8C-11A2-4127-8739-3218CC8EC01F}" type="parTrans" cxnId="{7C0C0119-A445-4243-8747-204769108DB9}">
      <dgm:prSet/>
      <dgm:spPr/>
      <dgm:t>
        <a:bodyPr/>
        <a:lstStyle/>
        <a:p>
          <a:endParaRPr lang="en-US"/>
        </a:p>
      </dgm:t>
    </dgm:pt>
    <dgm:pt modelId="{59CC7E62-DD3A-4692-B994-734E5BAEC193}" type="sibTrans" cxnId="{7C0C0119-A445-4243-8747-204769108DB9}">
      <dgm:prSet/>
      <dgm:spPr/>
      <dgm:t>
        <a:bodyPr/>
        <a:lstStyle/>
        <a:p>
          <a:endParaRPr lang="en-US"/>
        </a:p>
      </dgm:t>
    </dgm:pt>
    <dgm:pt modelId="{5F4A6849-79D5-43DB-BC92-ECDA3679B3A5}">
      <dgm:prSet phldrT="[Text]"/>
      <dgm:spPr/>
      <dgm:t>
        <a:bodyPr/>
        <a:lstStyle/>
        <a:p>
          <a:r>
            <a:rPr lang="en-US" dirty="0" smtClean="0"/>
            <a:t>Enrichment</a:t>
          </a:r>
          <a:endParaRPr lang="en-US" dirty="0"/>
        </a:p>
      </dgm:t>
    </dgm:pt>
    <dgm:pt modelId="{12347CD4-FA63-434A-BE49-37B7C3C15474}" type="parTrans" cxnId="{C0B89687-1BC2-46B5-B924-B400FB345389}">
      <dgm:prSet/>
      <dgm:spPr/>
    </dgm:pt>
    <dgm:pt modelId="{7CE997C7-E882-4068-A70A-8D01A1385F7C}" type="sibTrans" cxnId="{C0B89687-1BC2-46B5-B924-B400FB345389}">
      <dgm:prSet/>
      <dgm:spPr/>
    </dgm:pt>
    <dgm:pt modelId="{4B481BB7-2763-45B1-8345-B0A57FCE73D5}">
      <dgm:prSet phldrT="[Text]"/>
      <dgm:spPr/>
      <dgm:t>
        <a:bodyPr/>
        <a:lstStyle/>
        <a:p>
          <a:r>
            <a:rPr lang="en-US" dirty="0" smtClean="0"/>
            <a:t>Book clubs? </a:t>
          </a:r>
          <a:endParaRPr lang="en-US" dirty="0"/>
        </a:p>
      </dgm:t>
    </dgm:pt>
    <dgm:pt modelId="{18D6A947-6497-43C9-9580-A221212AD4FC}" type="parTrans" cxnId="{D243CD9D-F289-47AB-B089-7F37C334B8F7}">
      <dgm:prSet/>
      <dgm:spPr/>
    </dgm:pt>
    <dgm:pt modelId="{E1441FD9-CFF7-4A28-856A-085C7D55ECE1}" type="sibTrans" cxnId="{D243CD9D-F289-47AB-B089-7F37C334B8F7}">
      <dgm:prSet/>
      <dgm:spPr/>
    </dgm:pt>
    <dgm:pt modelId="{491211F9-03D7-48AC-B793-D7008C5EFF5D}">
      <dgm:prSet phldrT="[Text]"/>
      <dgm:spPr/>
      <dgm:t>
        <a:bodyPr/>
        <a:lstStyle/>
        <a:p>
          <a:r>
            <a:rPr lang="en-US" dirty="0" smtClean="0"/>
            <a:t>School-wide and district-wide? </a:t>
          </a:r>
          <a:endParaRPr lang="en-US" dirty="0"/>
        </a:p>
      </dgm:t>
    </dgm:pt>
    <dgm:pt modelId="{8BFD30E1-7A1F-488F-B358-222E513C0CB5}" type="parTrans" cxnId="{48425969-C6D7-4382-BC4E-59F9618E85FC}">
      <dgm:prSet/>
      <dgm:spPr/>
    </dgm:pt>
    <dgm:pt modelId="{F0D9891D-B243-4638-9E35-04893E85DB9F}" type="sibTrans" cxnId="{48425969-C6D7-4382-BC4E-59F9618E85FC}">
      <dgm:prSet/>
      <dgm:spPr/>
    </dgm:pt>
    <dgm:pt modelId="{E7442A34-9C59-4123-A54C-1E4EA91E62E9}" type="pres">
      <dgm:prSet presAssocID="{F5E1317C-EB2A-437A-BBD2-0D726196CA17}" presName="diagram" presStyleCnt="0">
        <dgm:presLayoutVars>
          <dgm:dir/>
          <dgm:resizeHandles val="exact"/>
        </dgm:presLayoutVars>
      </dgm:prSet>
      <dgm:spPr/>
    </dgm:pt>
    <dgm:pt modelId="{39F72F45-49EA-4D4E-86C1-EEC71DD75FD5}" type="pres">
      <dgm:prSet presAssocID="{723B4A78-9A96-43A7-82CD-B1DA88A3A3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C26A-4FCF-4539-908F-E289A72567F6}" type="pres">
      <dgm:prSet presAssocID="{431E33A8-BCB2-4F34-A036-569385B6A21F}" presName="sibTrans" presStyleCnt="0"/>
      <dgm:spPr/>
    </dgm:pt>
    <dgm:pt modelId="{C5AEF8CE-A71B-4F07-A67F-BB158CCA69E0}" type="pres">
      <dgm:prSet presAssocID="{CFC3A74F-A7F4-4909-AD75-E4C7660467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024CC-A097-4F29-B345-A93047691B5A}" type="pres">
      <dgm:prSet presAssocID="{8EBF6C5E-B1E4-44DB-8160-BCCC43BE3A56}" presName="sibTrans" presStyleCnt="0"/>
      <dgm:spPr/>
    </dgm:pt>
    <dgm:pt modelId="{FFD931E7-A0AF-47CC-BBCF-7068506385FF}" type="pres">
      <dgm:prSet presAssocID="{5F4A6849-79D5-43DB-BC92-ECDA3679B3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0A604-1646-4DA7-9839-F6771407701E}" srcId="{F5E1317C-EB2A-437A-BBD2-0D726196CA17}" destId="{723B4A78-9A96-43A7-82CD-B1DA88A3A388}" srcOrd="0" destOrd="0" parTransId="{C3C61611-5835-4A55-B859-A0A5073D9BAA}" sibTransId="{431E33A8-BCB2-4F34-A036-569385B6A21F}"/>
    <dgm:cxn modelId="{DF5FC7BA-A9AB-4CBC-96B2-CC5EF2F9C2CC}" srcId="{F5E1317C-EB2A-437A-BBD2-0D726196CA17}" destId="{CFC3A74F-A7F4-4909-AD75-E4C76604678D}" srcOrd="1" destOrd="0" parTransId="{233C3044-1FF6-453E-8EE9-4523EF57DE72}" sibTransId="{8EBF6C5E-B1E4-44DB-8160-BCCC43BE3A56}"/>
    <dgm:cxn modelId="{74C18A67-F43C-4283-AD93-0956B406236B}" type="presOf" srcId="{F5E1317C-EB2A-437A-BBD2-0D726196CA17}" destId="{E7442A34-9C59-4123-A54C-1E4EA91E62E9}" srcOrd="0" destOrd="0" presId="urn:microsoft.com/office/officeart/2005/8/layout/default"/>
    <dgm:cxn modelId="{0D9BD3E1-59A1-456C-842B-218E0EF0F62E}" type="presOf" srcId="{5F4A6849-79D5-43DB-BC92-ECDA3679B3A5}" destId="{FFD931E7-A0AF-47CC-BBCF-7068506385FF}" srcOrd="0" destOrd="0" presId="urn:microsoft.com/office/officeart/2005/8/layout/default"/>
    <dgm:cxn modelId="{1B5A060D-D6EE-442A-ABE3-EDB89EFE5B70}" srcId="{723B4A78-9A96-43A7-82CD-B1DA88A3A388}" destId="{6A95DAF8-9BC1-4FDA-8414-8E3A07DFD247}" srcOrd="0" destOrd="0" parTransId="{83030D1D-C7B6-490C-BBA7-EF7BF9FAEAC9}" sibTransId="{FCD475F6-D5F0-442B-B39A-6C3C9B564111}"/>
    <dgm:cxn modelId="{D243CD9D-F289-47AB-B089-7F37C334B8F7}" srcId="{5F4A6849-79D5-43DB-BC92-ECDA3679B3A5}" destId="{4B481BB7-2763-45B1-8345-B0A57FCE73D5}" srcOrd="0" destOrd="0" parTransId="{18D6A947-6497-43C9-9580-A221212AD4FC}" sibTransId="{E1441FD9-CFF7-4A28-856A-085C7D55ECE1}"/>
    <dgm:cxn modelId="{2FFF599D-E9D5-4542-B641-4065DA12375B}" type="presOf" srcId="{8A3DCAEE-001B-4321-B337-1370FAD97A64}" destId="{C5AEF8CE-A71B-4F07-A67F-BB158CCA69E0}" srcOrd="0" destOrd="1" presId="urn:microsoft.com/office/officeart/2005/8/layout/default"/>
    <dgm:cxn modelId="{7C0C0119-A445-4243-8747-204769108DB9}" srcId="{CFC3A74F-A7F4-4909-AD75-E4C76604678D}" destId="{8A3DCAEE-001B-4321-B337-1370FAD97A64}" srcOrd="0" destOrd="0" parTransId="{3C092D8C-11A2-4127-8739-3218CC8EC01F}" sibTransId="{59CC7E62-DD3A-4692-B994-734E5BAEC193}"/>
    <dgm:cxn modelId="{48425969-C6D7-4382-BC4E-59F9618E85FC}" srcId="{5F4A6849-79D5-43DB-BC92-ECDA3679B3A5}" destId="{491211F9-03D7-48AC-B793-D7008C5EFF5D}" srcOrd="1" destOrd="0" parTransId="{8BFD30E1-7A1F-488F-B358-222E513C0CB5}" sibTransId="{F0D9891D-B243-4638-9E35-04893E85DB9F}"/>
    <dgm:cxn modelId="{5A2F0881-AF08-4A91-BF0C-9C3FAD480BDF}" type="presOf" srcId="{CFC3A74F-A7F4-4909-AD75-E4C76604678D}" destId="{C5AEF8CE-A71B-4F07-A67F-BB158CCA69E0}" srcOrd="0" destOrd="0" presId="urn:microsoft.com/office/officeart/2005/8/layout/default"/>
    <dgm:cxn modelId="{C0B89687-1BC2-46B5-B924-B400FB345389}" srcId="{F5E1317C-EB2A-437A-BBD2-0D726196CA17}" destId="{5F4A6849-79D5-43DB-BC92-ECDA3679B3A5}" srcOrd="2" destOrd="0" parTransId="{12347CD4-FA63-434A-BE49-37B7C3C15474}" sibTransId="{7CE997C7-E882-4068-A70A-8D01A1385F7C}"/>
    <dgm:cxn modelId="{06870A27-6F5B-47FE-B0F6-E80EE637E3C1}" type="presOf" srcId="{6A95DAF8-9BC1-4FDA-8414-8E3A07DFD247}" destId="{39F72F45-49EA-4D4E-86C1-EEC71DD75FD5}" srcOrd="0" destOrd="1" presId="urn:microsoft.com/office/officeart/2005/8/layout/default"/>
    <dgm:cxn modelId="{DF5D4949-3A60-4581-867D-FA14A5DAD060}" type="presOf" srcId="{491211F9-03D7-48AC-B793-D7008C5EFF5D}" destId="{FFD931E7-A0AF-47CC-BBCF-7068506385FF}" srcOrd="0" destOrd="2" presId="urn:microsoft.com/office/officeart/2005/8/layout/default"/>
    <dgm:cxn modelId="{D7AD5E68-2F95-4B27-8042-3E285099C1CC}" type="presOf" srcId="{4B481BB7-2763-45B1-8345-B0A57FCE73D5}" destId="{FFD931E7-A0AF-47CC-BBCF-7068506385FF}" srcOrd="0" destOrd="1" presId="urn:microsoft.com/office/officeart/2005/8/layout/default"/>
    <dgm:cxn modelId="{B8CB8B09-6D39-458E-B6BC-49840CC9BC5C}" type="presOf" srcId="{723B4A78-9A96-43A7-82CD-B1DA88A3A388}" destId="{39F72F45-49EA-4D4E-86C1-EEC71DD75FD5}" srcOrd="0" destOrd="0" presId="urn:microsoft.com/office/officeart/2005/8/layout/default"/>
    <dgm:cxn modelId="{1EA99F3E-53FA-4522-8C08-8F9254186F1B}" type="presParOf" srcId="{E7442A34-9C59-4123-A54C-1E4EA91E62E9}" destId="{39F72F45-49EA-4D4E-86C1-EEC71DD75FD5}" srcOrd="0" destOrd="0" presId="urn:microsoft.com/office/officeart/2005/8/layout/default"/>
    <dgm:cxn modelId="{4D48A156-3D3B-46E9-B191-0D1E75DE9CDB}" type="presParOf" srcId="{E7442A34-9C59-4123-A54C-1E4EA91E62E9}" destId="{59DEC26A-4FCF-4539-908F-E289A72567F6}" srcOrd="1" destOrd="0" presId="urn:microsoft.com/office/officeart/2005/8/layout/default"/>
    <dgm:cxn modelId="{4FBC4DDF-95B1-4342-83F7-DF767CE088E5}" type="presParOf" srcId="{E7442A34-9C59-4123-A54C-1E4EA91E62E9}" destId="{C5AEF8CE-A71B-4F07-A67F-BB158CCA69E0}" srcOrd="2" destOrd="0" presId="urn:microsoft.com/office/officeart/2005/8/layout/default"/>
    <dgm:cxn modelId="{56996F5C-0DAB-4146-ACBC-E7A7A953E1B7}" type="presParOf" srcId="{E7442A34-9C59-4123-A54C-1E4EA91E62E9}" destId="{86A024CC-A097-4F29-B345-A93047691B5A}" srcOrd="3" destOrd="0" presId="urn:microsoft.com/office/officeart/2005/8/layout/default"/>
    <dgm:cxn modelId="{D0152C36-C320-47A6-B521-E4EE08EF9ACD}" type="presParOf" srcId="{E7442A34-9C59-4123-A54C-1E4EA91E62E9}" destId="{FFD931E7-A0AF-47CC-BBCF-7068506385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57A194-1673-47CB-B511-A7431EA0E2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8C0A3-396F-4F65-A4D1-CF7E7D6C8BA1}">
      <dgm:prSet phldrT="[Text]"/>
      <dgm:spPr/>
      <dgm:t>
        <a:bodyPr/>
        <a:lstStyle/>
        <a:p>
          <a:r>
            <a:rPr lang="en-US" dirty="0" smtClean="0"/>
            <a:t>Textbook reading </a:t>
          </a:r>
          <a:endParaRPr lang="en-US" dirty="0"/>
        </a:p>
      </dgm:t>
    </dgm:pt>
    <dgm:pt modelId="{06EA797B-3065-48DA-AEC3-FFA0B5E7CC54}" type="parTrans" cxnId="{F120AF41-D5DA-49EC-A2C3-16BFEDB9BA58}">
      <dgm:prSet/>
      <dgm:spPr/>
      <dgm:t>
        <a:bodyPr/>
        <a:lstStyle/>
        <a:p>
          <a:endParaRPr lang="en-US"/>
        </a:p>
      </dgm:t>
    </dgm:pt>
    <dgm:pt modelId="{57EE2F40-AEF7-4FBE-9002-EFBA259F5156}" type="sibTrans" cxnId="{F120AF41-D5DA-49EC-A2C3-16BFEDB9BA58}">
      <dgm:prSet/>
      <dgm:spPr/>
      <dgm:t>
        <a:bodyPr/>
        <a:lstStyle/>
        <a:p>
          <a:endParaRPr lang="en-US"/>
        </a:p>
      </dgm:t>
    </dgm:pt>
    <dgm:pt modelId="{889D4687-09FB-4F28-A8F8-A46D062279EA}">
      <dgm:prSet phldrT="[Text]"/>
      <dgm:spPr/>
      <dgm:t>
        <a:bodyPr/>
        <a:lstStyle/>
        <a:p>
          <a:r>
            <a:rPr lang="en-US" dirty="0" smtClean="0"/>
            <a:t>Supplementary articles</a:t>
          </a:r>
          <a:endParaRPr lang="en-US" dirty="0"/>
        </a:p>
      </dgm:t>
    </dgm:pt>
    <dgm:pt modelId="{3698A4D5-EF0B-4A33-BA66-1317AB026940}" type="parTrans" cxnId="{B29435B6-B0A0-4DBC-A738-730CF88D8DD5}">
      <dgm:prSet/>
      <dgm:spPr/>
      <dgm:t>
        <a:bodyPr/>
        <a:lstStyle/>
        <a:p>
          <a:endParaRPr lang="en-US"/>
        </a:p>
      </dgm:t>
    </dgm:pt>
    <dgm:pt modelId="{10E51A27-5DB3-4EE9-9555-095E87BEEC90}" type="sibTrans" cxnId="{B29435B6-B0A0-4DBC-A738-730CF88D8DD5}">
      <dgm:prSet/>
      <dgm:spPr/>
      <dgm:t>
        <a:bodyPr/>
        <a:lstStyle/>
        <a:p>
          <a:endParaRPr lang="en-US"/>
        </a:p>
      </dgm:t>
    </dgm:pt>
    <dgm:pt modelId="{3897447F-21EF-4FFB-A63C-B2D7DFDB491B}">
      <dgm:prSet phldrT="[Text]"/>
      <dgm:spPr/>
      <dgm:t>
        <a:bodyPr/>
        <a:lstStyle/>
        <a:p>
          <a:r>
            <a:rPr lang="en-US" dirty="0" smtClean="0"/>
            <a:t>Research teams</a:t>
          </a:r>
          <a:endParaRPr lang="en-US" dirty="0"/>
        </a:p>
      </dgm:t>
    </dgm:pt>
    <dgm:pt modelId="{3BD31AFF-0B36-4316-BD02-95A634E61207}" type="parTrans" cxnId="{C86D8CD0-B81C-452E-8FEB-B3653DF9DB1C}">
      <dgm:prSet/>
      <dgm:spPr/>
      <dgm:t>
        <a:bodyPr/>
        <a:lstStyle/>
        <a:p>
          <a:endParaRPr lang="en-US"/>
        </a:p>
      </dgm:t>
    </dgm:pt>
    <dgm:pt modelId="{D7DCD612-8ABE-4B0C-996C-80E63C330C70}" type="sibTrans" cxnId="{C86D8CD0-B81C-452E-8FEB-B3653DF9DB1C}">
      <dgm:prSet/>
      <dgm:spPr/>
      <dgm:t>
        <a:bodyPr/>
        <a:lstStyle/>
        <a:p>
          <a:endParaRPr lang="en-US"/>
        </a:p>
      </dgm:t>
    </dgm:pt>
    <dgm:pt modelId="{1D03F740-8B8A-4B05-91DB-8FF20105E2F7}">
      <dgm:prSet phldrT="[Text]"/>
      <dgm:spPr/>
      <dgm:t>
        <a:bodyPr/>
        <a:lstStyle/>
        <a:p>
          <a:r>
            <a:rPr lang="en-US" dirty="0" smtClean="0"/>
            <a:t>Weekly current events articles </a:t>
          </a:r>
          <a:endParaRPr lang="en-US" dirty="0"/>
        </a:p>
      </dgm:t>
    </dgm:pt>
    <dgm:pt modelId="{367F8C42-D451-47DF-85F1-281470783169}" type="parTrans" cxnId="{12CAB9F0-EB9B-4204-8B93-60ADF2D79D81}">
      <dgm:prSet/>
      <dgm:spPr/>
      <dgm:t>
        <a:bodyPr/>
        <a:lstStyle/>
        <a:p>
          <a:endParaRPr lang="en-US"/>
        </a:p>
      </dgm:t>
    </dgm:pt>
    <dgm:pt modelId="{15999862-E08D-427C-AFEC-EEB49B9AE90A}" type="sibTrans" cxnId="{12CAB9F0-EB9B-4204-8B93-60ADF2D79D81}">
      <dgm:prSet/>
      <dgm:spPr/>
      <dgm:t>
        <a:bodyPr/>
        <a:lstStyle/>
        <a:p>
          <a:endParaRPr lang="en-US"/>
        </a:p>
      </dgm:t>
    </dgm:pt>
    <dgm:pt modelId="{54FDB8DC-C4C2-4E10-8D09-7DBAC1A8B1C4}">
      <dgm:prSet phldrT="[Text]"/>
      <dgm:spPr/>
      <dgm:t>
        <a:bodyPr/>
        <a:lstStyle/>
        <a:p>
          <a:r>
            <a:rPr lang="en-US" dirty="0" smtClean="0"/>
            <a:t>Poetry reactions </a:t>
          </a:r>
          <a:endParaRPr lang="en-US" dirty="0"/>
        </a:p>
      </dgm:t>
    </dgm:pt>
    <dgm:pt modelId="{B3D42E40-9F4B-4D68-8435-DC71C849CE90}" type="parTrans" cxnId="{FACFFBEB-D48A-46BD-B27B-AC1C95825168}">
      <dgm:prSet/>
      <dgm:spPr/>
      <dgm:t>
        <a:bodyPr/>
        <a:lstStyle/>
        <a:p>
          <a:endParaRPr lang="en-US"/>
        </a:p>
      </dgm:t>
    </dgm:pt>
    <dgm:pt modelId="{7EBBF85A-4641-4751-BB2D-8F96099867A0}" type="sibTrans" cxnId="{FACFFBEB-D48A-46BD-B27B-AC1C95825168}">
      <dgm:prSet/>
      <dgm:spPr/>
      <dgm:t>
        <a:bodyPr/>
        <a:lstStyle/>
        <a:p>
          <a:endParaRPr lang="en-US"/>
        </a:p>
      </dgm:t>
    </dgm:pt>
    <dgm:pt modelId="{12891FFF-FA37-4C44-ADA6-FFB7859DF617}" type="pres">
      <dgm:prSet presAssocID="{0957A194-1673-47CB-B511-A7431EA0E2CC}" presName="diagram" presStyleCnt="0">
        <dgm:presLayoutVars>
          <dgm:dir/>
          <dgm:resizeHandles val="exact"/>
        </dgm:presLayoutVars>
      </dgm:prSet>
      <dgm:spPr/>
    </dgm:pt>
    <dgm:pt modelId="{B63D9184-5E8F-4F35-B804-93455C79DF23}" type="pres">
      <dgm:prSet presAssocID="{8FB8C0A3-396F-4F65-A4D1-CF7E7D6C8B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211FB-8E4F-4C75-BF18-F85553BC7865}" type="pres">
      <dgm:prSet presAssocID="{57EE2F40-AEF7-4FBE-9002-EFBA259F5156}" presName="sibTrans" presStyleCnt="0"/>
      <dgm:spPr/>
    </dgm:pt>
    <dgm:pt modelId="{667E8AC7-FAFA-4FF9-ABB3-67223E927631}" type="pres">
      <dgm:prSet presAssocID="{889D4687-09FB-4F28-A8F8-A46D062279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DA72B-AD68-4EBA-A8C7-EE652EB08F4C}" type="pres">
      <dgm:prSet presAssocID="{10E51A27-5DB3-4EE9-9555-095E87BEEC90}" presName="sibTrans" presStyleCnt="0"/>
      <dgm:spPr/>
    </dgm:pt>
    <dgm:pt modelId="{EC7F4881-71F0-4907-8643-7CD29B4E1C37}" type="pres">
      <dgm:prSet presAssocID="{3897447F-21EF-4FFB-A63C-B2D7DFDB491B}" presName="node" presStyleLbl="node1" presStyleIdx="2" presStyleCnt="5">
        <dgm:presLayoutVars>
          <dgm:bulletEnabled val="1"/>
        </dgm:presLayoutVars>
      </dgm:prSet>
      <dgm:spPr/>
    </dgm:pt>
    <dgm:pt modelId="{44A0C577-2324-4861-914A-7DCFA3797FB0}" type="pres">
      <dgm:prSet presAssocID="{D7DCD612-8ABE-4B0C-996C-80E63C330C70}" presName="sibTrans" presStyleCnt="0"/>
      <dgm:spPr/>
    </dgm:pt>
    <dgm:pt modelId="{30F4A30C-4DBA-4FC7-8D5C-D889781F3FE2}" type="pres">
      <dgm:prSet presAssocID="{1D03F740-8B8A-4B05-91DB-8FF20105E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D62FA-C104-42D6-B443-69ED79D4F375}" type="pres">
      <dgm:prSet presAssocID="{15999862-E08D-427C-AFEC-EEB49B9AE90A}" presName="sibTrans" presStyleCnt="0"/>
      <dgm:spPr/>
    </dgm:pt>
    <dgm:pt modelId="{9578C1D7-5241-4655-A1D4-4E543BA51153}" type="pres">
      <dgm:prSet presAssocID="{54FDB8DC-C4C2-4E10-8D09-7DBAC1A8B1C4}" presName="node" presStyleLbl="node1" presStyleIdx="4" presStyleCnt="5">
        <dgm:presLayoutVars>
          <dgm:bulletEnabled val="1"/>
        </dgm:presLayoutVars>
      </dgm:prSet>
      <dgm:spPr/>
    </dgm:pt>
  </dgm:ptLst>
  <dgm:cxnLst>
    <dgm:cxn modelId="{A89DE01A-F9E5-49AD-AB8E-F0039221EE04}" type="presOf" srcId="{1D03F740-8B8A-4B05-91DB-8FF20105E2F7}" destId="{30F4A30C-4DBA-4FC7-8D5C-D889781F3FE2}" srcOrd="0" destOrd="0" presId="urn:microsoft.com/office/officeart/2005/8/layout/default"/>
    <dgm:cxn modelId="{9B8E2133-9B42-4491-AF8A-D542A01E30A3}" type="presOf" srcId="{0957A194-1673-47CB-B511-A7431EA0E2CC}" destId="{12891FFF-FA37-4C44-ADA6-FFB7859DF617}" srcOrd="0" destOrd="0" presId="urn:microsoft.com/office/officeart/2005/8/layout/default"/>
    <dgm:cxn modelId="{C544E3AF-5B08-4F6B-B95C-E1380D664010}" type="presOf" srcId="{54FDB8DC-C4C2-4E10-8D09-7DBAC1A8B1C4}" destId="{9578C1D7-5241-4655-A1D4-4E543BA51153}" srcOrd="0" destOrd="0" presId="urn:microsoft.com/office/officeart/2005/8/layout/default"/>
    <dgm:cxn modelId="{F120AF41-D5DA-49EC-A2C3-16BFEDB9BA58}" srcId="{0957A194-1673-47CB-B511-A7431EA0E2CC}" destId="{8FB8C0A3-396F-4F65-A4D1-CF7E7D6C8BA1}" srcOrd="0" destOrd="0" parTransId="{06EA797B-3065-48DA-AEC3-FFA0B5E7CC54}" sibTransId="{57EE2F40-AEF7-4FBE-9002-EFBA259F5156}"/>
    <dgm:cxn modelId="{AEA24426-3050-4C6F-A173-BFE282EE961F}" type="presOf" srcId="{3897447F-21EF-4FFB-A63C-B2D7DFDB491B}" destId="{EC7F4881-71F0-4907-8643-7CD29B4E1C37}" srcOrd="0" destOrd="0" presId="urn:microsoft.com/office/officeart/2005/8/layout/default"/>
    <dgm:cxn modelId="{09D8205F-D2A3-41C3-8783-01C2C22A81D6}" type="presOf" srcId="{889D4687-09FB-4F28-A8F8-A46D062279EA}" destId="{667E8AC7-FAFA-4FF9-ABB3-67223E927631}" srcOrd="0" destOrd="0" presId="urn:microsoft.com/office/officeart/2005/8/layout/default"/>
    <dgm:cxn modelId="{FACFFBEB-D48A-46BD-B27B-AC1C95825168}" srcId="{0957A194-1673-47CB-B511-A7431EA0E2CC}" destId="{54FDB8DC-C4C2-4E10-8D09-7DBAC1A8B1C4}" srcOrd="4" destOrd="0" parTransId="{B3D42E40-9F4B-4D68-8435-DC71C849CE90}" sibTransId="{7EBBF85A-4641-4751-BB2D-8F96099867A0}"/>
    <dgm:cxn modelId="{B29435B6-B0A0-4DBC-A738-730CF88D8DD5}" srcId="{0957A194-1673-47CB-B511-A7431EA0E2CC}" destId="{889D4687-09FB-4F28-A8F8-A46D062279EA}" srcOrd="1" destOrd="0" parTransId="{3698A4D5-EF0B-4A33-BA66-1317AB026940}" sibTransId="{10E51A27-5DB3-4EE9-9555-095E87BEEC90}"/>
    <dgm:cxn modelId="{C86D8CD0-B81C-452E-8FEB-B3653DF9DB1C}" srcId="{0957A194-1673-47CB-B511-A7431EA0E2CC}" destId="{3897447F-21EF-4FFB-A63C-B2D7DFDB491B}" srcOrd="2" destOrd="0" parTransId="{3BD31AFF-0B36-4316-BD02-95A634E61207}" sibTransId="{D7DCD612-8ABE-4B0C-996C-80E63C330C70}"/>
    <dgm:cxn modelId="{66B0029E-13B3-4E2C-B44B-9FB4CE541A2F}" type="presOf" srcId="{8FB8C0A3-396F-4F65-A4D1-CF7E7D6C8BA1}" destId="{B63D9184-5E8F-4F35-B804-93455C79DF23}" srcOrd="0" destOrd="0" presId="urn:microsoft.com/office/officeart/2005/8/layout/default"/>
    <dgm:cxn modelId="{12CAB9F0-EB9B-4204-8B93-60ADF2D79D81}" srcId="{0957A194-1673-47CB-B511-A7431EA0E2CC}" destId="{1D03F740-8B8A-4B05-91DB-8FF20105E2F7}" srcOrd="3" destOrd="0" parTransId="{367F8C42-D451-47DF-85F1-281470783169}" sibTransId="{15999862-E08D-427C-AFEC-EEB49B9AE90A}"/>
    <dgm:cxn modelId="{3A3FE8B2-7CF2-4A0D-BA92-3856543E3A3B}" type="presParOf" srcId="{12891FFF-FA37-4C44-ADA6-FFB7859DF617}" destId="{B63D9184-5E8F-4F35-B804-93455C79DF23}" srcOrd="0" destOrd="0" presId="urn:microsoft.com/office/officeart/2005/8/layout/default"/>
    <dgm:cxn modelId="{F2F45529-26A0-4F86-886F-132040F52F36}" type="presParOf" srcId="{12891FFF-FA37-4C44-ADA6-FFB7859DF617}" destId="{7DA211FB-8E4F-4C75-BF18-F85553BC7865}" srcOrd="1" destOrd="0" presId="urn:microsoft.com/office/officeart/2005/8/layout/default"/>
    <dgm:cxn modelId="{935C6B86-3F22-4771-919A-5CFCB021C922}" type="presParOf" srcId="{12891FFF-FA37-4C44-ADA6-FFB7859DF617}" destId="{667E8AC7-FAFA-4FF9-ABB3-67223E927631}" srcOrd="2" destOrd="0" presId="urn:microsoft.com/office/officeart/2005/8/layout/default"/>
    <dgm:cxn modelId="{3F2805B1-EFB8-4CFF-A026-2BA8710E99B1}" type="presParOf" srcId="{12891FFF-FA37-4C44-ADA6-FFB7859DF617}" destId="{F16DA72B-AD68-4EBA-A8C7-EE652EB08F4C}" srcOrd="3" destOrd="0" presId="urn:microsoft.com/office/officeart/2005/8/layout/default"/>
    <dgm:cxn modelId="{BC1C4446-8AF6-46AC-AF01-2F0E92E3EE7A}" type="presParOf" srcId="{12891FFF-FA37-4C44-ADA6-FFB7859DF617}" destId="{EC7F4881-71F0-4907-8643-7CD29B4E1C37}" srcOrd="4" destOrd="0" presId="urn:microsoft.com/office/officeart/2005/8/layout/default"/>
    <dgm:cxn modelId="{D047EBA9-F951-43CB-9EED-554304F1572B}" type="presParOf" srcId="{12891FFF-FA37-4C44-ADA6-FFB7859DF617}" destId="{44A0C577-2324-4861-914A-7DCFA3797FB0}" srcOrd="5" destOrd="0" presId="urn:microsoft.com/office/officeart/2005/8/layout/default"/>
    <dgm:cxn modelId="{D1F598C5-98F9-4BDE-B8E3-6E42A7E9E7C3}" type="presParOf" srcId="{12891FFF-FA37-4C44-ADA6-FFB7859DF617}" destId="{30F4A30C-4DBA-4FC7-8D5C-D889781F3FE2}" srcOrd="6" destOrd="0" presId="urn:microsoft.com/office/officeart/2005/8/layout/default"/>
    <dgm:cxn modelId="{14DA4294-61B8-4E71-A74B-956D11C6E5D3}" type="presParOf" srcId="{12891FFF-FA37-4C44-ADA6-FFB7859DF617}" destId="{876D62FA-C104-42D6-B443-69ED79D4F375}" srcOrd="7" destOrd="0" presId="urn:microsoft.com/office/officeart/2005/8/layout/default"/>
    <dgm:cxn modelId="{2C967531-33DC-4327-AC1C-ECDFE914DE7A}" type="presParOf" srcId="{12891FFF-FA37-4C44-ADA6-FFB7859DF617}" destId="{9578C1D7-5241-4655-A1D4-4E543BA511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1B446A-B7FA-402F-A769-C43900C69A6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80210-036A-4CE7-9B74-70EB82777F72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0813043A-B77E-42AB-8E2E-74408F90862A}" type="parTrans" cxnId="{E576FC0F-6971-4A41-B671-D9D22598001A}">
      <dgm:prSet/>
      <dgm:spPr/>
      <dgm:t>
        <a:bodyPr/>
        <a:lstStyle/>
        <a:p>
          <a:endParaRPr lang="en-US"/>
        </a:p>
      </dgm:t>
    </dgm:pt>
    <dgm:pt modelId="{6622756A-DD32-47AA-AF15-8AC72FBE7269}" type="sibTrans" cxnId="{E576FC0F-6971-4A41-B671-D9D22598001A}">
      <dgm:prSet/>
      <dgm:spPr/>
      <dgm:t>
        <a:bodyPr/>
        <a:lstStyle/>
        <a:p>
          <a:endParaRPr lang="en-US"/>
        </a:p>
      </dgm:t>
    </dgm:pt>
    <dgm:pt modelId="{5A9B169B-BDB4-4115-9CC2-4928773A08EF}">
      <dgm:prSet phldrT="[Text]"/>
      <dgm:spPr/>
      <dgm:t>
        <a:bodyPr/>
        <a:lstStyle/>
        <a:p>
          <a:r>
            <a:rPr lang="en-US" dirty="0" smtClean="0"/>
            <a:t>Individuals reading alone</a:t>
          </a:r>
          <a:endParaRPr lang="en-US" dirty="0"/>
        </a:p>
      </dgm:t>
    </dgm:pt>
    <dgm:pt modelId="{2EED43A7-589E-429A-BD05-9132171982E0}" type="parTrans" cxnId="{5B078C8F-E905-4588-AD6D-5042E05D4D97}">
      <dgm:prSet/>
      <dgm:spPr/>
      <dgm:t>
        <a:bodyPr/>
        <a:lstStyle/>
        <a:p>
          <a:endParaRPr lang="en-US"/>
        </a:p>
      </dgm:t>
    </dgm:pt>
    <dgm:pt modelId="{72ACA749-E884-42E5-813C-5489E2A4EAD8}" type="sibTrans" cxnId="{5B078C8F-E905-4588-AD6D-5042E05D4D97}">
      <dgm:prSet/>
      <dgm:spPr/>
      <dgm:t>
        <a:bodyPr/>
        <a:lstStyle/>
        <a:p>
          <a:endParaRPr lang="en-US"/>
        </a:p>
      </dgm:t>
    </dgm:pt>
    <dgm:pt modelId="{963930CD-178E-4EEA-A2DF-B13D2AA9A482}">
      <dgm:prSet phldrT="[Text]"/>
      <dgm:spPr/>
      <dgm:t>
        <a:bodyPr/>
        <a:lstStyle/>
        <a:p>
          <a:r>
            <a:rPr lang="en-US" dirty="0" smtClean="0"/>
            <a:t>Uncertain preparation, focus, and dialogue</a:t>
          </a:r>
          <a:endParaRPr lang="en-US" dirty="0"/>
        </a:p>
      </dgm:t>
    </dgm:pt>
    <dgm:pt modelId="{5E2DEF64-A44F-413A-AF1C-E852654DC0AF}" type="parTrans" cxnId="{14926807-155A-4914-BE47-F98C16C38AAD}">
      <dgm:prSet/>
      <dgm:spPr/>
      <dgm:t>
        <a:bodyPr/>
        <a:lstStyle/>
        <a:p>
          <a:endParaRPr lang="en-US"/>
        </a:p>
      </dgm:t>
    </dgm:pt>
    <dgm:pt modelId="{F530EDE4-49DB-470C-8DA4-472B0C6DAF75}" type="sibTrans" cxnId="{14926807-155A-4914-BE47-F98C16C38AAD}">
      <dgm:prSet/>
      <dgm:spPr/>
      <dgm:t>
        <a:bodyPr/>
        <a:lstStyle/>
        <a:p>
          <a:endParaRPr lang="en-US"/>
        </a:p>
      </dgm:t>
    </dgm:pt>
    <dgm:pt modelId="{7BB0751A-6F4E-4001-A051-DCAB7B2F3955}">
      <dgm:prSet phldrT="[Text]"/>
      <dgm:spPr/>
      <dgm:t>
        <a:bodyPr/>
        <a:lstStyle/>
        <a:p>
          <a:r>
            <a:rPr lang="en-US" dirty="0" err="1" smtClean="0"/>
            <a:t>Perusall</a:t>
          </a:r>
          <a:endParaRPr lang="en-US" dirty="0"/>
        </a:p>
      </dgm:t>
    </dgm:pt>
    <dgm:pt modelId="{4E073D4E-A108-4AA9-BAC1-BFC4AA4AC6C6}" type="parTrans" cxnId="{CDFFF723-BE94-4FAE-85D8-5D52FF082712}">
      <dgm:prSet/>
      <dgm:spPr/>
      <dgm:t>
        <a:bodyPr/>
        <a:lstStyle/>
        <a:p>
          <a:endParaRPr lang="en-US"/>
        </a:p>
      </dgm:t>
    </dgm:pt>
    <dgm:pt modelId="{B2C3F12C-D075-4523-9B56-19CFDAE2856A}" type="sibTrans" cxnId="{CDFFF723-BE94-4FAE-85D8-5D52FF082712}">
      <dgm:prSet/>
      <dgm:spPr/>
      <dgm:t>
        <a:bodyPr/>
        <a:lstStyle/>
        <a:p>
          <a:endParaRPr lang="en-US"/>
        </a:p>
      </dgm:t>
    </dgm:pt>
    <dgm:pt modelId="{17F2FDD6-443D-4CBE-AC7C-DD95ACA8EE5B}">
      <dgm:prSet phldrT="[Text]"/>
      <dgm:spPr/>
      <dgm:t>
        <a:bodyPr/>
        <a:lstStyle/>
        <a:p>
          <a:r>
            <a:rPr lang="en-US" dirty="0" smtClean="0"/>
            <a:t>Social reading builds class community</a:t>
          </a:r>
          <a:endParaRPr lang="en-US" dirty="0"/>
        </a:p>
      </dgm:t>
    </dgm:pt>
    <dgm:pt modelId="{A49CE2A7-C6C2-418A-B6B4-D81AA97C55C9}" type="parTrans" cxnId="{36F02F17-A457-4101-A3DC-40BAEC3E2B0D}">
      <dgm:prSet/>
      <dgm:spPr/>
      <dgm:t>
        <a:bodyPr/>
        <a:lstStyle/>
        <a:p>
          <a:endParaRPr lang="en-US"/>
        </a:p>
      </dgm:t>
    </dgm:pt>
    <dgm:pt modelId="{545B37FC-4EC7-4B40-B817-DCF41E84E528}" type="sibTrans" cxnId="{36F02F17-A457-4101-A3DC-40BAEC3E2B0D}">
      <dgm:prSet/>
      <dgm:spPr/>
      <dgm:t>
        <a:bodyPr/>
        <a:lstStyle/>
        <a:p>
          <a:endParaRPr lang="en-US"/>
        </a:p>
      </dgm:t>
    </dgm:pt>
    <dgm:pt modelId="{5CE9FCD5-2606-480D-899E-0E9F32B090D3}">
      <dgm:prSet phldrT="[Text]"/>
      <dgm:spPr/>
      <dgm:t>
        <a:bodyPr/>
        <a:lstStyle/>
        <a:p>
          <a:r>
            <a:rPr lang="en-US" dirty="0" smtClean="0"/>
            <a:t>Clear preparation, focus, and dialogue</a:t>
          </a:r>
          <a:endParaRPr lang="en-US" dirty="0"/>
        </a:p>
      </dgm:t>
    </dgm:pt>
    <dgm:pt modelId="{490B2143-7F1A-42DA-B10E-85DCE47C9C8E}" type="parTrans" cxnId="{AE5F8A46-F52B-4A05-AABA-FDDEF5F1CE22}">
      <dgm:prSet/>
      <dgm:spPr/>
      <dgm:t>
        <a:bodyPr/>
        <a:lstStyle/>
        <a:p>
          <a:endParaRPr lang="en-US"/>
        </a:p>
      </dgm:t>
    </dgm:pt>
    <dgm:pt modelId="{DAAEDC60-8E5E-4721-9282-8EE78EB8E7A3}" type="sibTrans" cxnId="{AE5F8A46-F52B-4A05-AABA-FDDEF5F1CE22}">
      <dgm:prSet/>
      <dgm:spPr/>
      <dgm:t>
        <a:bodyPr/>
        <a:lstStyle/>
        <a:p>
          <a:endParaRPr lang="en-US"/>
        </a:p>
      </dgm:t>
    </dgm:pt>
    <dgm:pt modelId="{181AF908-5A01-4ACF-A82B-DE13C1B1D15C}">
      <dgm:prSet phldrT="[Text]"/>
      <dgm:spPr/>
      <dgm:t>
        <a:bodyPr/>
        <a:lstStyle/>
        <a:p>
          <a:r>
            <a:rPr lang="en-US" dirty="0" smtClean="0"/>
            <a:t>Discussions dominated by a few</a:t>
          </a:r>
          <a:endParaRPr lang="en-US" dirty="0"/>
        </a:p>
      </dgm:t>
    </dgm:pt>
    <dgm:pt modelId="{94C1D6B9-2D56-4420-B9B2-B08F55FE2219}" type="parTrans" cxnId="{B386D159-7C3E-4C14-9047-619B186D42AE}">
      <dgm:prSet/>
      <dgm:spPr/>
    </dgm:pt>
    <dgm:pt modelId="{255F237C-A434-4953-B580-976AA945A71E}" type="sibTrans" cxnId="{B386D159-7C3E-4C14-9047-619B186D42AE}">
      <dgm:prSet/>
      <dgm:spPr/>
    </dgm:pt>
    <dgm:pt modelId="{9858693A-0058-4811-B68E-5485911F5DD4}">
      <dgm:prSet phldrT="[Text]"/>
      <dgm:spPr/>
      <dgm:t>
        <a:bodyPr/>
        <a:lstStyle/>
        <a:p>
          <a:r>
            <a:rPr lang="en-US" dirty="0" smtClean="0"/>
            <a:t>Everyone participates </a:t>
          </a:r>
          <a:endParaRPr lang="en-US" dirty="0"/>
        </a:p>
      </dgm:t>
    </dgm:pt>
    <dgm:pt modelId="{3C91F3ED-0C2E-450F-A261-8A3EB62CD732}" type="parTrans" cxnId="{D5D639BB-F768-4B4D-943A-EEE976D00C40}">
      <dgm:prSet/>
      <dgm:spPr/>
    </dgm:pt>
    <dgm:pt modelId="{08D85FEE-A002-49B1-B5C5-4C0BBA1E0934}" type="sibTrans" cxnId="{D5D639BB-F768-4B4D-943A-EEE976D00C40}">
      <dgm:prSet/>
      <dgm:spPr/>
    </dgm:pt>
    <dgm:pt modelId="{869CEE1A-58C7-4FA1-81BD-9B2C246D5E67}" type="pres">
      <dgm:prSet presAssocID="{201B446A-B7FA-402F-A769-C43900C69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A7044-2BC4-435C-812D-F5019CC769E6}" type="pres">
      <dgm:prSet presAssocID="{201B446A-B7FA-402F-A769-C43900C69A65}" presName="tSp" presStyleCnt="0"/>
      <dgm:spPr/>
    </dgm:pt>
    <dgm:pt modelId="{4129240A-DF45-49F5-BFA1-54D709710086}" type="pres">
      <dgm:prSet presAssocID="{201B446A-B7FA-402F-A769-C43900C69A65}" presName="bSp" presStyleCnt="0"/>
      <dgm:spPr/>
    </dgm:pt>
    <dgm:pt modelId="{8EA4A2DE-EF2E-464A-951E-501E54A4D880}" type="pres">
      <dgm:prSet presAssocID="{201B446A-B7FA-402F-A769-C43900C69A65}" presName="process" presStyleCnt="0"/>
      <dgm:spPr/>
    </dgm:pt>
    <dgm:pt modelId="{01EE72B1-A99A-45DA-BA85-9EF968D2D21A}" type="pres">
      <dgm:prSet presAssocID="{6CD80210-036A-4CE7-9B74-70EB82777F72}" presName="composite1" presStyleCnt="0"/>
      <dgm:spPr/>
    </dgm:pt>
    <dgm:pt modelId="{BFE40312-540F-479A-9655-369F08F471CC}" type="pres">
      <dgm:prSet presAssocID="{6CD80210-036A-4CE7-9B74-70EB82777F72}" presName="dummyNode1" presStyleLbl="node1" presStyleIdx="0" presStyleCnt="2"/>
      <dgm:spPr/>
    </dgm:pt>
    <dgm:pt modelId="{E933254D-9F44-4FBA-9753-17E042BB2C10}" type="pres">
      <dgm:prSet presAssocID="{6CD80210-036A-4CE7-9B74-70EB82777F7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B2EC-4BBE-4462-A761-0EFEBFD4D9FE}" type="pres">
      <dgm:prSet presAssocID="{6CD80210-036A-4CE7-9B74-70EB82777F7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F2EF1-BD96-4363-8D54-4DC9F78EC0F0}" type="pres">
      <dgm:prSet presAssocID="{6CD80210-036A-4CE7-9B74-70EB82777F7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1142A-5C2D-46B2-A42C-E3BBA35C53BB}" type="pres">
      <dgm:prSet presAssocID="{6CD80210-036A-4CE7-9B74-70EB82777F72}" presName="connSite1" presStyleCnt="0"/>
      <dgm:spPr/>
    </dgm:pt>
    <dgm:pt modelId="{13C35F94-ADEB-4EF6-B0B1-9AF3291D6B53}" type="pres">
      <dgm:prSet presAssocID="{6622756A-DD32-47AA-AF15-8AC72FBE7269}" presName="Name9" presStyleLbl="sibTrans2D1" presStyleIdx="0" presStyleCnt="1"/>
      <dgm:spPr/>
      <dgm:t>
        <a:bodyPr/>
        <a:lstStyle/>
        <a:p>
          <a:endParaRPr lang="en-US"/>
        </a:p>
      </dgm:t>
    </dgm:pt>
    <dgm:pt modelId="{89DA789A-0C23-415A-8BD4-C4C51114C9D8}" type="pres">
      <dgm:prSet presAssocID="{7BB0751A-6F4E-4001-A051-DCAB7B2F3955}" presName="composite2" presStyleCnt="0"/>
      <dgm:spPr/>
    </dgm:pt>
    <dgm:pt modelId="{F8858C14-B984-484C-B202-1270EB23F941}" type="pres">
      <dgm:prSet presAssocID="{7BB0751A-6F4E-4001-A051-DCAB7B2F3955}" presName="dummyNode2" presStyleLbl="node1" presStyleIdx="0" presStyleCnt="2"/>
      <dgm:spPr/>
    </dgm:pt>
    <dgm:pt modelId="{EBCC6132-CA56-4B59-BB1C-3E0CC4AC33B9}" type="pres">
      <dgm:prSet presAssocID="{7BB0751A-6F4E-4001-A051-DCAB7B2F3955}" presName="childNode2" presStyleLbl="bgAcc1" presStyleIdx="1" presStyleCnt="2" custLinFactNeighborX="-1108" custLinFactNeighborY="-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BFD7-EB37-4C5A-B924-D088039E0503}" type="pres">
      <dgm:prSet presAssocID="{7BB0751A-6F4E-4001-A051-DCAB7B2F395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21677-760E-47C1-BF93-9DE10599F4BD}" type="pres">
      <dgm:prSet presAssocID="{7BB0751A-6F4E-4001-A051-DCAB7B2F3955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0CA96-6302-4BDA-B5F3-FD2E83AFD2F4}" type="pres">
      <dgm:prSet presAssocID="{7BB0751A-6F4E-4001-A051-DCAB7B2F3955}" presName="connSite2" presStyleCnt="0"/>
      <dgm:spPr/>
    </dgm:pt>
  </dgm:ptLst>
  <dgm:cxnLst>
    <dgm:cxn modelId="{E576FC0F-6971-4A41-B671-D9D22598001A}" srcId="{201B446A-B7FA-402F-A769-C43900C69A65}" destId="{6CD80210-036A-4CE7-9B74-70EB82777F72}" srcOrd="0" destOrd="0" parTransId="{0813043A-B77E-42AB-8E2E-74408F90862A}" sibTransId="{6622756A-DD32-47AA-AF15-8AC72FBE7269}"/>
    <dgm:cxn modelId="{CD953B01-5D73-49FA-A101-BF661928EE94}" type="presOf" srcId="{9858693A-0058-4811-B68E-5485911F5DD4}" destId="{A4A5BFD7-EB37-4C5A-B924-D088039E0503}" srcOrd="1" destOrd="2" presId="urn:microsoft.com/office/officeart/2005/8/layout/hProcess4"/>
    <dgm:cxn modelId="{B4752BA2-4D61-438B-B66F-9EC2DA803261}" type="presOf" srcId="{17F2FDD6-443D-4CBE-AC7C-DD95ACA8EE5B}" destId="{A4A5BFD7-EB37-4C5A-B924-D088039E0503}" srcOrd="1" destOrd="0" presId="urn:microsoft.com/office/officeart/2005/8/layout/hProcess4"/>
    <dgm:cxn modelId="{14926807-155A-4914-BE47-F98C16C38AAD}" srcId="{6CD80210-036A-4CE7-9B74-70EB82777F72}" destId="{963930CD-178E-4EEA-A2DF-B13D2AA9A482}" srcOrd="1" destOrd="0" parTransId="{5E2DEF64-A44F-413A-AF1C-E852654DC0AF}" sibTransId="{F530EDE4-49DB-470C-8DA4-472B0C6DAF75}"/>
    <dgm:cxn modelId="{9F2CC8AC-AA12-40EF-B257-7FCB7AADBE2B}" type="presOf" srcId="{7BB0751A-6F4E-4001-A051-DCAB7B2F3955}" destId="{80821677-760E-47C1-BF93-9DE10599F4BD}" srcOrd="0" destOrd="0" presId="urn:microsoft.com/office/officeart/2005/8/layout/hProcess4"/>
    <dgm:cxn modelId="{42A3764F-FF81-4A10-99B4-F6AE148A3018}" type="presOf" srcId="{181AF908-5A01-4ACF-A82B-DE13C1B1D15C}" destId="{E933254D-9F44-4FBA-9753-17E042BB2C10}" srcOrd="0" destOrd="2" presId="urn:microsoft.com/office/officeart/2005/8/layout/hProcess4"/>
    <dgm:cxn modelId="{D3097939-8B7B-4C51-BCEA-65E1DF1C86E8}" type="presOf" srcId="{963930CD-178E-4EEA-A2DF-B13D2AA9A482}" destId="{2201B2EC-4BBE-4462-A761-0EFEBFD4D9FE}" srcOrd="1" destOrd="1" presId="urn:microsoft.com/office/officeart/2005/8/layout/hProcess4"/>
    <dgm:cxn modelId="{79EB674A-A0D8-4B44-BB5E-B9FB3B94B10E}" type="presOf" srcId="{17F2FDD6-443D-4CBE-AC7C-DD95ACA8EE5B}" destId="{EBCC6132-CA56-4B59-BB1C-3E0CC4AC33B9}" srcOrd="0" destOrd="0" presId="urn:microsoft.com/office/officeart/2005/8/layout/hProcess4"/>
    <dgm:cxn modelId="{9E6581E8-C268-4254-913B-6DE583521232}" type="presOf" srcId="{5A9B169B-BDB4-4115-9CC2-4928773A08EF}" destId="{E933254D-9F44-4FBA-9753-17E042BB2C10}" srcOrd="0" destOrd="0" presId="urn:microsoft.com/office/officeart/2005/8/layout/hProcess4"/>
    <dgm:cxn modelId="{8C726293-4A55-4AF4-AB99-16EADD6DE042}" type="presOf" srcId="{6622756A-DD32-47AA-AF15-8AC72FBE7269}" destId="{13C35F94-ADEB-4EF6-B0B1-9AF3291D6B53}" srcOrd="0" destOrd="0" presId="urn:microsoft.com/office/officeart/2005/8/layout/hProcess4"/>
    <dgm:cxn modelId="{B386D159-7C3E-4C14-9047-619B186D42AE}" srcId="{6CD80210-036A-4CE7-9B74-70EB82777F72}" destId="{181AF908-5A01-4ACF-A82B-DE13C1B1D15C}" srcOrd="2" destOrd="0" parTransId="{94C1D6B9-2D56-4420-B9B2-B08F55FE2219}" sibTransId="{255F237C-A434-4953-B580-976AA945A71E}"/>
    <dgm:cxn modelId="{5B078C8F-E905-4588-AD6D-5042E05D4D97}" srcId="{6CD80210-036A-4CE7-9B74-70EB82777F72}" destId="{5A9B169B-BDB4-4115-9CC2-4928773A08EF}" srcOrd="0" destOrd="0" parTransId="{2EED43A7-589E-429A-BD05-9132171982E0}" sibTransId="{72ACA749-E884-42E5-813C-5489E2A4EAD8}"/>
    <dgm:cxn modelId="{36F02F17-A457-4101-A3DC-40BAEC3E2B0D}" srcId="{7BB0751A-6F4E-4001-A051-DCAB7B2F3955}" destId="{17F2FDD6-443D-4CBE-AC7C-DD95ACA8EE5B}" srcOrd="0" destOrd="0" parTransId="{A49CE2A7-C6C2-418A-B6B4-D81AA97C55C9}" sibTransId="{545B37FC-4EC7-4B40-B817-DCF41E84E528}"/>
    <dgm:cxn modelId="{19EB441A-C777-4B55-9F6B-0CC86DA8D2EF}" type="presOf" srcId="{201B446A-B7FA-402F-A769-C43900C69A65}" destId="{869CEE1A-58C7-4FA1-81BD-9B2C246D5E67}" srcOrd="0" destOrd="0" presId="urn:microsoft.com/office/officeart/2005/8/layout/hProcess4"/>
    <dgm:cxn modelId="{AE5F8A46-F52B-4A05-AABA-FDDEF5F1CE22}" srcId="{7BB0751A-6F4E-4001-A051-DCAB7B2F3955}" destId="{5CE9FCD5-2606-480D-899E-0E9F32B090D3}" srcOrd="1" destOrd="0" parTransId="{490B2143-7F1A-42DA-B10E-85DCE47C9C8E}" sibTransId="{DAAEDC60-8E5E-4721-9282-8EE78EB8E7A3}"/>
    <dgm:cxn modelId="{ED2B79BD-7AE9-4C77-97DB-18BB2CD3BDC5}" type="presOf" srcId="{6CD80210-036A-4CE7-9B74-70EB82777F72}" destId="{5E7F2EF1-BD96-4363-8D54-4DC9F78EC0F0}" srcOrd="0" destOrd="0" presId="urn:microsoft.com/office/officeart/2005/8/layout/hProcess4"/>
    <dgm:cxn modelId="{F38AE096-56A2-43E4-8B4F-F6F4793198D4}" type="presOf" srcId="{181AF908-5A01-4ACF-A82B-DE13C1B1D15C}" destId="{2201B2EC-4BBE-4462-A761-0EFEBFD4D9FE}" srcOrd="1" destOrd="2" presId="urn:microsoft.com/office/officeart/2005/8/layout/hProcess4"/>
    <dgm:cxn modelId="{C7359F8A-B150-4AB5-899E-FC446D156A61}" type="presOf" srcId="{5CE9FCD5-2606-480D-899E-0E9F32B090D3}" destId="{EBCC6132-CA56-4B59-BB1C-3E0CC4AC33B9}" srcOrd="0" destOrd="1" presId="urn:microsoft.com/office/officeart/2005/8/layout/hProcess4"/>
    <dgm:cxn modelId="{592522C2-4607-4E16-B03F-63315E06F151}" type="presOf" srcId="{5CE9FCD5-2606-480D-899E-0E9F32B090D3}" destId="{A4A5BFD7-EB37-4C5A-B924-D088039E0503}" srcOrd="1" destOrd="1" presId="urn:microsoft.com/office/officeart/2005/8/layout/hProcess4"/>
    <dgm:cxn modelId="{EBE0A15F-515D-4D7C-9624-2A6514A8CD3C}" type="presOf" srcId="{963930CD-178E-4EEA-A2DF-B13D2AA9A482}" destId="{E933254D-9F44-4FBA-9753-17E042BB2C10}" srcOrd="0" destOrd="1" presId="urn:microsoft.com/office/officeart/2005/8/layout/hProcess4"/>
    <dgm:cxn modelId="{CDFFF723-BE94-4FAE-85D8-5D52FF082712}" srcId="{201B446A-B7FA-402F-A769-C43900C69A65}" destId="{7BB0751A-6F4E-4001-A051-DCAB7B2F3955}" srcOrd="1" destOrd="0" parTransId="{4E073D4E-A108-4AA9-BAC1-BFC4AA4AC6C6}" sibTransId="{B2C3F12C-D075-4523-9B56-19CFDAE2856A}"/>
    <dgm:cxn modelId="{9849D60F-A0A5-4E03-932C-0521668AB10D}" type="presOf" srcId="{9858693A-0058-4811-B68E-5485911F5DD4}" destId="{EBCC6132-CA56-4B59-BB1C-3E0CC4AC33B9}" srcOrd="0" destOrd="2" presId="urn:microsoft.com/office/officeart/2005/8/layout/hProcess4"/>
    <dgm:cxn modelId="{31457E96-CA12-4F44-86DD-74D1FB0A638F}" type="presOf" srcId="{5A9B169B-BDB4-4115-9CC2-4928773A08EF}" destId="{2201B2EC-4BBE-4462-A761-0EFEBFD4D9FE}" srcOrd="1" destOrd="0" presId="urn:microsoft.com/office/officeart/2005/8/layout/hProcess4"/>
    <dgm:cxn modelId="{D5D639BB-F768-4B4D-943A-EEE976D00C40}" srcId="{7BB0751A-6F4E-4001-A051-DCAB7B2F3955}" destId="{9858693A-0058-4811-B68E-5485911F5DD4}" srcOrd="2" destOrd="0" parTransId="{3C91F3ED-0C2E-450F-A261-8A3EB62CD732}" sibTransId="{08D85FEE-A002-49B1-B5C5-4C0BBA1E0934}"/>
    <dgm:cxn modelId="{B3B8A6D6-D5E1-4E76-8646-95EE4001563A}" type="presParOf" srcId="{869CEE1A-58C7-4FA1-81BD-9B2C246D5E67}" destId="{171A7044-2BC4-435C-812D-F5019CC769E6}" srcOrd="0" destOrd="0" presId="urn:microsoft.com/office/officeart/2005/8/layout/hProcess4"/>
    <dgm:cxn modelId="{F8E1AFEB-D1F7-4308-9AE2-A58C3756F922}" type="presParOf" srcId="{869CEE1A-58C7-4FA1-81BD-9B2C246D5E67}" destId="{4129240A-DF45-49F5-BFA1-54D709710086}" srcOrd="1" destOrd="0" presId="urn:microsoft.com/office/officeart/2005/8/layout/hProcess4"/>
    <dgm:cxn modelId="{D7152E58-1990-4ADB-9FEF-BF492A59C671}" type="presParOf" srcId="{869CEE1A-58C7-4FA1-81BD-9B2C246D5E67}" destId="{8EA4A2DE-EF2E-464A-951E-501E54A4D880}" srcOrd="2" destOrd="0" presId="urn:microsoft.com/office/officeart/2005/8/layout/hProcess4"/>
    <dgm:cxn modelId="{3A5C9292-EED4-4E62-A9E9-D9E966F72C98}" type="presParOf" srcId="{8EA4A2DE-EF2E-464A-951E-501E54A4D880}" destId="{01EE72B1-A99A-45DA-BA85-9EF968D2D21A}" srcOrd="0" destOrd="0" presId="urn:microsoft.com/office/officeart/2005/8/layout/hProcess4"/>
    <dgm:cxn modelId="{2770BF28-B589-4FC4-A363-75FE526C1546}" type="presParOf" srcId="{01EE72B1-A99A-45DA-BA85-9EF968D2D21A}" destId="{BFE40312-540F-479A-9655-369F08F471CC}" srcOrd="0" destOrd="0" presId="urn:microsoft.com/office/officeart/2005/8/layout/hProcess4"/>
    <dgm:cxn modelId="{192E6EBB-A968-423C-9F06-AD6F76ABC77F}" type="presParOf" srcId="{01EE72B1-A99A-45DA-BA85-9EF968D2D21A}" destId="{E933254D-9F44-4FBA-9753-17E042BB2C10}" srcOrd="1" destOrd="0" presId="urn:microsoft.com/office/officeart/2005/8/layout/hProcess4"/>
    <dgm:cxn modelId="{FA638EFA-6408-4A76-8163-67C486F8F10E}" type="presParOf" srcId="{01EE72B1-A99A-45DA-BA85-9EF968D2D21A}" destId="{2201B2EC-4BBE-4462-A761-0EFEBFD4D9FE}" srcOrd="2" destOrd="0" presId="urn:microsoft.com/office/officeart/2005/8/layout/hProcess4"/>
    <dgm:cxn modelId="{498B8E09-4483-451D-AC2C-D73655649194}" type="presParOf" srcId="{01EE72B1-A99A-45DA-BA85-9EF968D2D21A}" destId="{5E7F2EF1-BD96-4363-8D54-4DC9F78EC0F0}" srcOrd="3" destOrd="0" presId="urn:microsoft.com/office/officeart/2005/8/layout/hProcess4"/>
    <dgm:cxn modelId="{014A7E29-B1EA-42BA-A541-413A796E441E}" type="presParOf" srcId="{01EE72B1-A99A-45DA-BA85-9EF968D2D21A}" destId="{3441142A-5C2D-46B2-A42C-E3BBA35C53BB}" srcOrd="4" destOrd="0" presId="urn:microsoft.com/office/officeart/2005/8/layout/hProcess4"/>
    <dgm:cxn modelId="{D4AB90DE-6616-4838-87B0-94E7E7C8C8E5}" type="presParOf" srcId="{8EA4A2DE-EF2E-464A-951E-501E54A4D880}" destId="{13C35F94-ADEB-4EF6-B0B1-9AF3291D6B53}" srcOrd="1" destOrd="0" presId="urn:microsoft.com/office/officeart/2005/8/layout/hProcess4"/>
    <dgm:cxn modelId="{04672797-51E3-4D3E-86D0-6BBD94D6D30D}" type="presParOf" srcId="{8EA4A2DE-EF2E-464A-951E-501E54A4D880}" destId="{89DA789A-0C23-415A-8BD4-C4C51114C9D8}" srcOrd="2" destOrd="0" presId="urn:microsoft.com/office/officeart/2005/8/layout/hProcess4"/>
    <dgm:cxn modelId="{55FB22E5-3EB6-4AF6-9240-C6FFEFAC9086}" type="presParOf" srcId="{89DA789A-0C23-415A-8BD4-C4C51114C9D8}" destId="{F8858C14-B984-484C-B202-1270EB23F941}" srcOrd="0" destOrd="0" presId="urn:microsoft.com/office/officeart/2005/8/layout/hProcess4"/>
    <dgm:cxn modelId="{35DEBD7F-C557-42F0-A74C-4D75018D93D6}" type="presParOf" srcId="{89DA789A-0C23-415A-8BD4-C4C51114C9D8}" destId="{EBCC6132-CA56-4B59-BB1C-3E0CC4AC33B9}" srcOrd="1" destOrd="0" presId="urn:microsoft.com/office/officeart/2005/8/layout/hProcess4"/>
    <dgm:cxn modelId="{F01BF033-5235-4DBA-918F-006C05698812}" type="presParOf" srcId="{89DA789A-0C23-415A-8BD4-C4C51114C9D8}" destId="{A4A5BFD7-EB37-4C5A-B924-D088039E0503}" srcOrd="2" destOrd="0" presId="urn:microsoft.com/office/officeart/2005/8/layout/hProcess4"/>
    <dgm:cxn modelId="{F378FCB6-4BB1-487E-B66C-EF0C617FADB9}" type="presParOf" srcId="{89DA789A-0C23-415A-8BD4-C4C51114C9D8}" destId="{80821677-760E-47C1-BF93-9DE10599F4BD}" srcOrd="3" destOrd="0" presId="urn:microsoft.com/office/officeart/2005/8/layout/hProcess4"/>
    <dgm:cxn modelId="{68A402B2-8CCC-4A6B-B528-CA6F4B4F4551}" type="presParOf" srcId="{89DA789A-0C23-415A-8BD4-C4C51114C9D8}" destId="{B530CA96-6302-4BDA-B5F3-FD2E83AFD2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5D425-BDE7-425E-94C4-DF9FA2112105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Preparation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Some don’t read</a:t>
          </a:r>
          <a:endParaRPr lang="en-US" sz="2500" kern="1200" dirty="0"/>
        </a:p>
      </dsp:txBody>
      <dsp:txXfrm>
        <a:off x="47148" y="1691"/>
        <a:ext cx="3113782" cy="1868269"/>
      </dsp:txXfrm>
    </dsp:sp>
    <dsp:sp modelId="{78D44BCF-0A19-4146-A9D3-CE25619864D8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Focus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Discussions don’t stick to text</a:t>
          </a:r>
          <a:endParaRPr lang="en-US" sz="2500" kern="1200" dirty="0"/>
        </a:p>
      </dsp:txBody>
      <dsp:txXfrm>
        <a:off x="3472308" y="1691"/>
        <a:ext cx="3113782" cy="1868269"/>
      </dsp:txXfrm>
    </dsp:sp>
    <dsp:sp modelId="{A4A5A7ED-0EC7-4BFD-93C9-A4463D389B03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Equity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Discussions dominated by a few</a:t>
          </a:r>
          <a:endParaRPr lang="en-US" sz="2500" kern="1200" dirty="0"/>
        </a:p>
      </dsp:txBody>
      <dsp:txXfrm>
        <a:off x="6897469" y="1691"/>
        <a:ext cx="3113782" cy="1868269"/>
      </dsp:txXfrm>
    </dsp:sp>
    <dsp:sp modelId="{19D31D2E-B0A6-4308-99B5-AB559E30AAE1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Dialogue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Students don’t respond to each other</a:t>
          </a:r>
          <a:endParaRPr lang="en-US" sz="2500" kern="1200" dirty="0"/>
        </a:p>
      </dsp:txBody>
      <dsp:txXfrm>
        <a:off x="1759728" y="2181339"/>
        <a:ext cx="3113782" cy="1868269"/>
      </dsp:txXfrm>
    </dsp:sp>
    <dsp:sp modelId="{20773A0C-5BA0-41E5-BB30-03EBF6BA333C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Moderation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Hard to monitor and grade  </a:t>
          </a:r>
          <a:r>
            <a:rPr lang="en-US" sz="2500" kern="1200" dirty="0" smtClean="0"/>
            <a:t>online contributions</a:t>
          </a:r>
          <a:endParaRPr lang="en-US" sz="2500" kern="1200" dirty="0"/>
        </a:p>
      </dsp:txBody>
      <dsp:txXfrm>
        <a:off x="5184889" y="2181339"/>
        <a:ext cx="3113782" cy="1868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5D425-BDE7-425E-94C4-DF9FA2112105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Preparation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All required to read</a:t>
          </a:r>
          <a:endParaRPr lang="en-US" sz="2500" kern="1200" dirty="0"/>
        </a:p>
      </dsp:txBody>
      <dsp:txXfrm>
        <a:off x="47148" y="1691"/>
        <a:ext cx="3113782" cy="1868269"/>
      </dsp:txXfrm>
    </dsp:sp>
    <dsp:sp modelId="{78D44BCF-0A19-4146-A9D3-CE25619864D8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Focus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Discussions directly on top of text</a:t>
          </a:r>
          <a:endParaRPr lang="en-US" sz="2500" kern="1200" dirty="0"/>
        </a:p>
      </dsp:txBody>
      <dsp:txXfrm>
        <a:off x="3472308" y="1691"/>
        <a:ext cx="3113782" cy="1868269"/>
      </dsp:txXfrm>
    </dsp:sp>
    <dsp:sp modelId="{A4A5A7ED-0EC7-4BFD-93C9-A4463D389B03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Equity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All students participate</a:t>
          </a:r>
          <a:endParaRPr lang="en-US" sz="2500" kern="1200" dirty="0"/>
        </a:p>
      </dsp:txBody>
      <dsp:txXfrm>
        <a:off x="6897469" y="1691"/>
        <a:ext cx="3113782" cy="1868269"/>
      </dsp:txXfrm>
    </dsp:sp>
    <dsp:sp modelId="{19D31D2E-B0A6-4308-99B5-AB559E30AAE1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Dialogue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Students easily respond to each other w/ hashtags</a:t>
          </a:r>
          <a:endParaRPr lang="en-US" sz="2500" kern="1200" dirty="0"/>
        </a:p>
      </dsp:txBody>
      <dsp:txXfrm>
        <a:off x="1759728" y="2181339"/>
        <a:ext cx="3113782" cy="1868269"/>
      </dsp:txXfrm>
    </dsp:sp>
    <dsp:sp modelId="{20773A0C-5BA0-41E5-BB30-03EBF6BA333C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Moderation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Autograded</a:t>
          </a:r>
          <a:endParaRPr lang="en-US" sz="2500" kern="1200" dirty="0"/>
        </a:p>
      </dsp:txBody>
      <dsp:txXfrm>
        <a:off x="5184889" y="2181339"/>
        <a:ext cx="3113782" cy="1868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E46B-DAD3-4F85-84D1-5599EA888983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Blackboard</a:t>
          </a:r>
          <a:endParaRPr lang="en-US" sz="4000" kern="1200" dirty="0"/>
        </a:p>
      </dsp:txBody>
      <dsp:txXfrm>
        <a:off x="47148" y="1691"/>
        <a:ext cx="3113782" cy="1868269"/>
      </dsp:txXfrm>
    </dsp:sp>
    <dsp:sp modelId="{C9F776FA-FEB2-45CF-8D05-692A9EE37398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Canvas</a:t>
          </a:r>
          <a:endParaRPr lang="en-US" sz="4000" kern="1200" dirty="0"/>
        </a:p>
      </dsp:txBody>
      <dsp:txXfrm>
        <a:off x="3472308" y="1691"/>
        <a:ext cx="3113782" cy="1868269"/>
      </dsp:txXfrm>
    </dsp:sp>
    <dsp:sp modelId="{B7097DC2-64A5-4EC9-B059-E9310EC0EE3A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Brightspace</a:t>
          </a:r>
          <a:endParaRPr lang="en-US" sz="4000" kern="1200" dirty="0"/>
        </a:p>
      </dsp:txBody>
      <dsp:txXfrm>
        <a:off x="6897469" y="1691"/>
        <a:ext cx="3113782" cy="1868269"/>
      </dsp:txXfrm>
    </dsp:sp>
    <dsp:sp modelId="{F1781917-9804-49B3-A151-80E5F8A39BE6}">
      <dsp:nvSpPr>
        <dsp:cNvPr id="0" name=""/>
        <dsp:cNvSpPr/>
      </dsp:nvSpPr>
      <dsp:spPr>
        <a:xfrm>
          <a:off x="4714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Moodle</a:t>
          </a:r>
          <a:endParaRPr lang="en-US" sz="4000" kern="1200" dirty="0"/>
        </a:p>
      </dsp:txBody>
      <dsp:txXfrm>
        <a:off x="47148" y="2181339"/>
        <a:ext cx="3113782" cy="1868269"/>
      </dsp:txXfrm>
    </dsp:sp>
    <dsp:sp modelId="{C39EE3FB-CAC5-4AAD-9A2E-B8FEA02D23EE}">
      <dsp:nvSpPr>
        <dsp:cNvPr id="0" name=""/>
        <dsp:cNvSpPr/>
      </dsp:nvSpPr>
      <dsp:spPr>
        <a:xfrm>
          <a:off x="347230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Sakai </a:t>
          </a:r>
          <a:endParaRPr lang="en-US" sz="4000" kern="1200" dirty="0"/>
        </a:p>
      </dsp:txBody>
      <dsp:txXfrm>
        <a:off x="3472308" y="2181339"/>
        <a:ext cx="3113782" cy="1868269"/>
      </dsp:txXfrm>
    </dsp:sp>
    <dsp:sp modelId="{8B77B323-0DD5-4646-B8C7-E740B433BE47}">
      <dsp:nvSpPr>
        <dsp:cNvPr id="0" name=""/>
        <dsp:cNvSpPr/>
      </dsp:nvSpPr>
      <dsp:spPr>
        <a:xfrm>
          <a:off x="689746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Schoology</a:t>
          </a:r>
          <a:endParaRPr lang="en-US" sz="4000" kern="1200" dirty="0"/>
        </a:p>
      </dsp:txBody>
      <dsp:txXfrm>
        <a:off x="6897469" y="2181339"/>
        <a:ext cx="3113782" cy="1868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72F45-49EA-4D4E-86C1-EEC71DD75FD5}">
      <dsp:nvSpPr>
        <dsp:cNvPr id="0" name=""/>
        <dsp:cNvSpPr/>
      </dsp:nvSpPr>
      <dsp:spPr>
        <a:xfrm>
          <a:off x="0" y="108267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Instruction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For kids old enough to use it</a:t>
          </a:r>
          <a:endParaRPr lang="en-US" sz="2300" kern="1200" dirty="0"/>
        </a:p>
      </dsp:txBody>
      <dsp:txXfrm>
        <a:off x="0" y="1082675"/>
        <a:ext cx="3143249" cy="1885950"/>
      </dsp:txXfrm>
    </dsp:sp>
    <dsp:sp modelId="{C5AEF8CE-A71B-4F07-A67F-BB158CCA69E0}">
      <dsp:nvSpPr>
        <dsp:cNvPr id="0" name=""/>
        <dsp:cNvSpPr/>
      </dsp:nvSpPr>
      <dsp:spPr>
        <a:xfrm>
          <a:off x="3457575" y="108267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Teacher PD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Ongoing discussion of a book or set of journal articles</a:t>
          </a:r>
          <a:endParaRPr lang="en-US" sz="2300" kern="1200" dirty="0"/>
        </a:p>
      </dsp:txBody>
      <dsp:txXfrm>
        <a:off x="3457575" y="1082675"/>
        <a:ext cx="3143249" cy="1885950"/>
      </dsp:txXfrm>
    </dsp:sp>
    <dsp:sp modelId="{FFD931E7-A0AF-47CC-BBCF-7068506385FF}">
      <dsp:nvSpPr>
        <dsp:cNvPr id="0" name=""/>
        <dsp:cNvSpPr/>
      </dsp:nvSpPr>
      <dsp:spPr>
        <a:xfrm>
          <a:off x="6915149" y="108267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Enrichment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Book clubs?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School-wide and district-wide? </a:t>
          </a:r>
          <a:endParaRPr lang="en-US" sz="2300" kern="1200" dirty="0"/>
        </a:p>
      </dsp:txBody>
      <dsp:txXfrm>
        <a:off x="6915149" y="1082675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9184-5E8F-4F35-B804-93455C79DF23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Textbook reading </a:t>
          </a:r>
          <a:endParaRPr lang="en-US" sz="3200" kern="1200" dirty="0"/>
        </a:p>
      </dsp:txBody>
      <dsp:txXfrm>
        <a:off x="47148" y="1691"/>
        <a:ext cx="3113782" cy="1868269"/>
      </dsp:txXfrm>
    </dsp:sp>
    <dsp:sp modelId="{667E8AC7-FAFA-4FF9-ABB3-67223E927631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Supplementary articles</a:t>
          </a:r>
          <a:endParaRPr lang="en-US" sz="3200" kern="1200" dirty="0"/>
        </a:p>
      </dsp:txBody>
      <dsp:txXfrm>
        <a:off x="3472308" y="1691"/>
        <a:ext cx="3113782" cy="1868269"/>
      </dsp:txXfrm>
    </dsp:sp>
    <dsp:sp modelId="{EC7F4881-71F0-4907-8643-7CD29B4E1C37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 teams</a:t>
          </a:r>
          <a:endParaRPr lang="en-US" sz="3200" kern="1200" dirty="0"/>
        </a:p>
      </dsp:txBody>
      <dsp:txXfrm>
        <a:off x="6897469" y="1691"/>
        <a:ext cx="3113782" cy="1868269"/>
      </dsp:txXfrm>
    </dsp:sp>
    <dsp:sp modelId="{30F4A30C-4DBA-4FC7-8D5C-D889781F3FE2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Weekly current events articles </a:t>
          </a:r>
          <a:endParaRPr lang="en-US" sz="3200" kern="1200" dirty="0"/>
        </a:p>
      </dsp:txBody>
      <dsp:txXfrm>
        <a:off x="1759728" y="2181339"/>
        <a:ext cx="3113782" cy="1868269"/>
      </dsp:txXfrm>
    </dsp:sp>
    <dsp:sp modelId="{9578C1D7-5241-4655-A1D4-4E543BA51153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Poetry reactions </a:t>
          </a:r>
          <a:endParaRPr lang="en-US" sz="3200" kern="1200" dirty="0"/>
        </a:p>
      </dsp:txBody>
      <dsp:txXfrm>
        <a:off x="5184889" y="2181339"/>
        <a:ext cx="3113782" cy="1868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254D-9F44-4FBA-9753-17E042BB2C10}">
      <dsp:nvSpPr>
        <dsp:cNvPr id="0" name=""/>
        <dsp:cNvSpPr/>
      </dsp:nvSpPr>
      <dsp:spPr>
        <a:xfrm>
          <a:off x="1711961" y="1336339"/>
          <a:ext cx="3113356" cy="2567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Individuals reading alone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Uncertain preparation, focus, and dialogue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Discussions dominated by a few</a:t>
          </a:r>
          <a:endParaRPr lang="en-US" sz="2000" kern="1200" dirty="0"/>
        </a:p>
      </dsp:txBody>
      <dsp:txXfrm>
        <a:off x="1771055" y="1395433"/>
        <a:ext cx="2995168" cy="1899422"/>
      </dsp:txXfrm>
    </dsp:sp>
    <dsp:sp modelId="{13C35F94-ADEB-4EF6-B0B1-9AF3291D6B53}">
      <dsp:nvSpPr>
        <dsp:cNvPr id="0" name=""/>
        <dsp:cNvSpPr/>
      </dsp:nvSpPr>
      <dsp:spPr>
        <a:xfrm>
          <a:off x="3445596" y="1929092"/>
          <a:ext cx="3439951" cy="3439951"/>
        </a:xfrm>
        <a:prstGeom prst="leftCircularArrow">
          <a:avLst>
            <a:gd name="adj1" fmla="val 3323"/>
            <a:gd name="adj2" fmla="val 410583"/>
            <a:gd name="adj3" fmla="val 2143352"/>
            <a:gd name="adj4" fmla="val 8981747"/>
            <a:gd name="adj5" fmla="val 38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F2EF1-BD96-4363-8D54-4DC9F78EC0F0}">
      <dsp:nvSpPr>
        <dsp:cNvPr id="0" name=""/>
        <dsp:cNvSpPr/>
      </dsp:nvSpPr>
      <dsp:spPr>
        <a:xfrm>
          <a:off x="2403818" y="3353950"/>
          <a:ext cx="2767428" cy="110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Traditional</a:t>
          </a:r>
          <a:endParaRPr lang="en-US" sz="4000" kern="1200" dirty="0"/>
        </a:p>
      </dsp:txBody>
      <dsp:txXfrm>
        <a:off x="2436051" y="3386183"/>
        <a:ext cx="2702962" cy="1036048"/>
      </dsp:txXfrm>
    </dsp:sp>
    <dsp:sp modelId="{EBCC6132-CA56-4B59-BB1C-3E0CC4AC33B9}">
      <dsp:nvSpPr>
        <dsp:cNvPr id="0" name=""/>
        <dsp:cNvSpPr/>
      </dsp:nvSpPr>
      <dsp:spPr>
        <a:xfrm>
          <a:off x="5681092" y="1301827"/>
          <a:ext cx="3113356" cy="2567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Social reading builds class community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Clear preparation, focus, and dialogue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Everyone participates </a:t>
          </a:r>
          <a:endParaRPr lang="en-US" sz="2000" kern="1200" dirty="0"/>
        </a:p>
      </dsp:txBody>
      <dsp:txXfrm>
        <a:off x="5740186" y="1911178"/>
        <a:ext cx="2995168" cy="1899422"/>
      </dsp:txXfrm>
    </dsp:sp>
    <dsp:sp modelId="{80821677-760E-47C1-BF93-9DE10599F4BD}">
      <dsp:nvSpPr>
        <dsp:cNvPr id="0" name=""/>
        <dsp:cNvSpPr/>
      </dsp:nvSpPr>
      <dsp:spPr>
        <a:xfrm>
          <a:off x="6407445" y="786082"/>
          <a:ext cx="2767428" cy="110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Perusall</a:t>
          </a:r>
          <a:endParaRPr lang="en-US" sz="4000" kern="1200" dirty="0"/>
        </a:p>
      </dsp:txBody>
      <dsp:txXfrm>
        <a:off x="6439678" y="818315"/>
        <a:ext cx="2702962" cy="103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erusal.com" TargetMode="External"/><Relationship Id="rId2" Type="http://schemas.openxmlformats.org/officeDocument/2006/relationships/hyperlink" Target="https://support.perusall.com/hc/en-us/articles/360034534113-Canvas-setu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upport.perusall.com/hc/en-us/articles/360034536493-What-instructions-can-I-provide-to-students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Perusall</a:t>
            </a:r>
            <a:r>
              <a:rPr lang="en-US" sz="6000" dirty="0" smtClean="0"/>
              <a:t> app: </a:t>
            </a:r>
            <a:br>
              <a:rPr lang="en-US" sz="6000" dirty="0" smtClean="0"/>
            </a:br>
            <a:r>
              <a:rPr lang="en-US" sz="6000" dirty="0" smtClean="0"/>
              <a:t>socially engaged reading and discussion in online courses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Dan Reynolds</a:t>
            </a:r>
          </a:p>
          <a:p>
            <a:r>
              <a:rPr lang="en-US" dirty="0" smtClean="0"/>
              <a:t>Department of Education &amp; School Psychology 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018" y="5737686"/>
            <a:ext cx="3550853" cy="8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age result for john carroll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86" y="5742450"/>
            <a:ext cx="4663442" cy="8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uses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15064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0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107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Invest </a:t>
            </a:r>
            <a:r>
              <a:rPr lang="en-US" b="1" u="sng" dirty="0" smtClean="0"/>
              <a:t>your time</a:t>
            </a:r>
            <a:r>
              <a:rPr lang="en-US" b="1" dirty="0" smtClean="0"/>
              <a:t> in the tech setup</a:t>
            </a:r>
          </a:p>
          <a:p>
            <a:pPr lvl="1"/>
            <a:r>
              <a:rPr lang="en-US" dirty="0" smtClean="0"/>
              <a:t>Link it to your gradebook, figure out how to use it yourself. </a:t>
            </a:r>
          </a:p>
          <a:p>
            <a:pPr lvl="1"/>
            <a:r>
              <a:rPr lang="en-US" dirty="0" smtClean="0"/>
              <a:t>It’s intuitive, but there is a learning curve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Invest your </a:t>
            </a:r>
            <a:r>
              <a:rPr lang="en-US" b="1" u="sng" dirty="0" smtClean="0"/>
              <a:t>kids’/teachers’ time </a:t>
            </a:r>
            <a:r>
              <a:rPr lang="en-US" b="1" dirty="0" smtClean="0"/>
              <a:t>in learning the platform</a:t>
            </a:r>
          </a:p>
          <a:p>
            <a:pPr lvl="1"/>
            <a:r>
              <a:rPr lang="en-US" dirty="0"/>
              <a:t>It’s intuitive, but there is a learning curve</a:t>
            </a:r>
          </a:p>
          <a:p>
            <a:pPr lvl="1"/>
            <a:r>
              <a:rPr lang="en-US" dirty="0" smtClean="0"/>
              <a:t>Do it live in person so you can troubleshoot with them the first few days</a:t>
            </a:r>
          </a:p>
          <a:p>
            <a:pPr lvl="1"/>
            <a:r>
              <a:rPr lang="en-US" dirty="0" smtClean="0"/>
              <a:t>Discuss the rubric with them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Invest your </a:t>
            </a:r>
            <a:r>
              <a:rPr lang="en-US" b="1" u="sng" dirty="0" smtClean="0"/>
              <a:t>class time</a:t>
            </a:r>
            <a:r>
              <a:rPr lang="en-US" b="1" dirty="0" smtClean="0"/>
              <a:t> in making the practice socially engaged</a:t>
            </a:r>
          </a:p>
          <a:p>
            <a:pPr lvl="1"/>
            <a:r>
              <a:rPr lang="en-US" dirty="0" smtClean="0"/>
              <a:t>Follow up on comments made outside of class</a:t>
            </a:r>
          </a:p>
          <a:p>
            <a:pPr lvl="1"/>
            <a:r>
              <a:rPr lang="en-US" dirty="0" smtClean="0"/>
              <a:t>Show them how to use hashtags, memes, links, etc. </a:t>
            </a:r>
          </a:p>
          <a:p>
            <a:pPr lvl="1"/>
            <a:r>
              <a:rPr lang="en-US" dirty="0" smtClean="0"/>
              <a:t>Scaffold the move between preparation for discussion and the </a:t>
            </a:r>
            <a:r>
              <a:rPr lang="en-US" u="sng" dirty="0" smtClean="0"/>
              <a:t>actual</a:t>
            </a:r>
            <a:r>
              <a:rPr lang="en-US" dirty="0" smtClean="0"/>
              <a:t> discussion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8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28303"/>
              </p:ext>
            </p:extLst>
          </p:nvPr>
        </p:nvGraphicFramePr>
        <p:xfrm>
          <a:off x="241540" y="931653"/>
          <a:ext cx="10886835" cy="524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3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read outside class?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72" y="2938749"/>
            <a:ext cx="5072871" cy="33819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6" y="2938749"/>
            <a:ext cx="5069370" cy="3381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1214" y="2311879"/>
            <a:ext cx="236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 </a:t>
            </a:r>
            <a:r>
              <a:rPr lang="en-US" dirty="0" smtClean="0"/>
              <a:t>frustrated…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51298" y="2225614"/>
            <a:ext cx="240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frustrated…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problems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920838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4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canvas discussion boards?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17 Funny College Discussion Board Tw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608"/>
            <a:ext cx="6768882" cy="44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e: &quot;Me waiting for my classmates to post in the Discussion Board so I  can submit my two mandatory comments.&quot; - All Templates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62" y="1912112"/>
            <a:ext cx="2875319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face you make when your school discussion board post doesn't save and  you have to start over - Grumpy Cat | Mem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89" y="3942425"/>
            <a:ext cx="2695484" cy="26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665" y="1984076"/>
            <a:ext cx="7142766" cy="17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erusall"/>
          <p:cNvSpPr>
            <a:spLocks noChangeAspect="1" noChangeArrowheads="1"/>
          </p:cNvSpPr>
          <p:nvPr/>
        </p:nvSpPr>
        <p:spPr bwMode="auto">
          <a:xfrm>
            <a:off x="155575" y="-509588"/>
            <a:ext cx="43434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3087" y="4507443"/>
            <a:ext cx="839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app that integrates directly into Canvas.  Allows students to collaboratively</a:t>
            </a:r>
          </a:p>
          <a:p>
            <a:r>
              <a:rPr lang="en-US" dirty="0" smtClean="0"/>
              <a:t>Annotate PDF readings of all kinds.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21704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8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app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my example from my summer ED 452: Literacy Across the Curriculum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92" y="2794111"/>
            <a:ext cx="11136312" cy="3736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64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integrations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49778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integrate into </a:t>
            </a:r>
            <a:r>
              <a:rPr lang="en-US" dirty="0" smtClean="0"/>
              <a:t>an LMS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423152" cy="4050792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err="1" smtClean="0"/>
              <a:t>Perusall</a:t>
            </a:r>
            <a:r>
              <a:rPr lang="en-US" dirty="0" smtClean="0"/>
              <a:t> publishes LMS-Specific </a:t>
            </a:r>
            <a:r>
              <a:rPr lang="en-US" dirty="0" smtClean="0"/>
              <a:t>Guide</a:t>
            </a:r>
          </a:p>
          <a:p>
            <a:pPr lvl="1"/>
            <a:r>
              <a:rPr lang="en-US" dirty="0" smtClean="0"/>
              <a:t>Does take a little while – not automatic but it’s worth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Only have to set it up once</a:t>
            </a:r>
            <a:endParaRPr lang="en-US" dirty="0" smtClean="0"/>
          </a:p>
          <a:p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support@perusall.com</a:t>
            </a:r>
            <a:r>
              <a:rPr lang="en-US" dirty="0" smtClean="0"/>
              <a:t> to verify your </a:t>
            </a:r>
            <a:r>
              <a:rPr lang="en-US" dirty="0" smtClean="0"/>
              <a:t>ID and you’ll get the “Consumer Key” needed to integrate to </a:t>
            </a:r>
            <a:r>
              <a:rPr lang="en-US" dirty="0" smtClean="0"/>
              <a:t>your LMS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 smtClean="0"/>
              <a:t>LMS </a:t>
            </a:r>
            <a:r>
              <a:rPr lang="en-US" dirty="0" smtClean="0"/>
              <a:t>assignments with matching name to </a:t>
            </a:r>
            <a:r>
              <a:rPr lang="en-US" dirty="0" err="1" smtClean="0"/>
              <a:t>Perusall</a:t>
            </a:r>
            <a:r>
              <a:rPr lang="en-US" dirty="0" smtClean="0"/>
              <a:t> assignments </a:t>
            </a:r>
            <a:r>
              <a:rPr lang="en-US" dirty="0" smtClean="0"/>
              <a:t>to use the </a:t>
            </a:r>
            <a:r>
              <a:rPr lang="en-US" dirty="0" err="1" smtClean="0"/>
              <a:t>autograde</a:t>
            </a:r>
            <a:r>
              <a:rPr lang="en-US" dirty="0" smtClean="0"/>
              <a:t> </a:t>
            </a:r>
            <a:r>
              <a:rPr lang="en-US" dirty="0" smtClean="0"/>
              <a:t>feature </a:t>
            </a:r>
          </a:p>
          <a:p>
            <a:r>
              <a:rPr lang="en-US" dirty="0" smtClean="0"/>
              <a:t>Be sure to review </a:t>
            </a:r>
            <a:r>
              <a:rPr lang="en-US" dirty="0" err="1" smtClean="0"/>
              <a:t>Perusall’s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rubric and instructions </a:t>
            </a:r>
            <a:r>
              <a:rPr lang="en-US" dirty="0" smtClean="0"/>
              <a:t>for students so they know what they have to do to get a perfect score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925" y="2121408"/>
            <a:ext cx="2190750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0790A2640A145939093906DC9FF41" ma:contentTypeVersion="17" ma:contentTypeDescription="Create a new document." ma:contentTypeScope="" ma:versionID="5ceb09a871c93edbfacc054484bcd310">
  <xsd:schema xmlns:xsd="http://www.w3.org/2001/XMLSchema" xmlns:xs="http://www.w3.org/2001/XMLSchema" xmlns:p="http://schemas.microsoft.com/office/2006/metadata/properties" xmlns:ns2="a9aa3a4b-ee11-4cd0-93b0-80532c275f7a" xmlns:ns3="fe28192a-b556-4d47-81f8-27b881056995" targetNamespace="http://schemas.microsoft.com/office/2006/metadata/properties" ma:root="true" ma:fieldsID="8cb29d22cd095f6f16f862ed9ecbebfc" ns2:_="" ns3:_="">
    <xsd:import namespace="a9aa3a4b-ee11-4cd0-93b0-80532c275f7a"/>
    <xsd:import namespace="fe28192a-b556-4d47-81f8-27b881056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a3a4b-ee11-4cd0-93b0-80532c275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a5f808-a50d-45e1-928e-312ee63f9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8192a-b556-4d47-81f8-27b881056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f53a02-77dc-418c-8f93-7a70947a668a}" ma:internalName="TaxCatchAll" ma:showField="CatchAllData" ma:web="fe28192a-b556-4d47-81f8-27b881056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aa3a4b-ee11-4cd0-93b0-80532c275f7a">
      <Terms xmlns="http://schemas.microsoft.com/office/infopath/2007/PartnerControls"/>
    </lcf76f155ced4ddcb4097134ff3c332f>
    <TaxCatchAll xmlns="fe28192a-b556-4d47-81f8-27b881056995" xsi:nil="true"/>
  </documentManagement>
</p:properties>
</file>

<file path=customXml/itemProps1.xml><?xml version="1.0" encoding="utf-8"?>
<ds:datastoreItem xmlns:ds="http://schemas.openxmlformats.org/officeDocument/2006/customXml" ds:itemID="{98E9E61D-2621-4CBD-B575-E743AAB4E518}"/>
</file>

<file path=customXml/itemProps2.xml><?xml version="1.0" encoding="utf-8"?>
<ds:datastoreItem xmlns:ds="http://schemas.openxmlformats.org/officeDocument/2006/customXml" ds:itemID="{EE97EC83-B490-44B7-888F-EE41EF05B77B}"/>
</file>

<file path=customXml/itemProps3.xml><?xml version="1.0" encoding="utf-8"?>
<ds:datastoreItem xmlns:ds="http://schemas.openxmlformats.org/officeDocument/2006/customXml" ds:itemID="{65999F47-52F5-4AAD-9DD7-65B86889DAE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151</TotalTime>
  <Words>430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Rockwell</vt:lpstr>
      <vt:lpstr>Rockwell Condensed</vt:lpstr>
      <vt:lpstr>Wingdings</vt:lpstr>
      <vt:lpstr>Wood Type</vt:lpstr>
      <vt:lpstr>Perusall app:  socially engaged reading and discussion in online courses </vt:lpstr>
      <vt:lpstr>Students read outside class?</vt:lpstr>
      <vt:lpstr>Teacher problems</vt:lpstr>
      <vt:lpstr>Hate canvas discussion boards?</vt:lpstr>
      <vt:lpstr>solution</vt:lpstr>
      <vt:lpstr>solution</vt:lpstr>
      <vt:lpstr>What does the app look like?</vt:lpstr>
      <vt:lpstr>LMS integrations</vt:lpstr>
      <vt:lpstr>how does it integrate into an LMS?</vt:lpstr>
      <vt:lpstr>Possible uses </vt:lpstr>
      <vt:lpstr>Instructional uses</vt:lpstr>
      <vt:lpstr>Tips to use</vt:lpstr>
      <vt:lpstr>Conclusions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Perusall app:  socially engaged reading and discussion in online courses</dc:title>
  <dc:creator>Reynolds, Daniel</dc:creator>
  <cp:lastModifiedBy>Reynolds, Daniel</cp:lastModifiedBy>
  <cp:revision>12</cp:revision>
  <dcterms:created xsi:type="dcterms:W3CDTF">2020-06-19T15:13:45Z</dcterms:created>
  <dcterms:modified xsi:type="dcterms:W3CDTF">2021-03-09T15:33:45Z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0x0101002460790A2640A145939093906DC9FF41</vt:lpwstr>
  </property>
</Properties>
</file>