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59" r:id="rId6"/>
    <p:sldId id="261" r:id="rId7"/>
    <p:sldId id="263" r:id="rId8"/>
    <p:sldId id="265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B446A-B7FA-402F-A769-C43900C69A65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D80210-036A-4CE7-9B74-70EB82777F72}">
      <dgm:prSet phldrT="[Text]"/>
      <dgm:spPr/>
      <dgm:t>
        <a:bodyPr/>
        <a:lstStyle/>
        <a:p>
          <a:r>
            <a:rPr lang="en-US" dirty="0"/>
            <a:t>Traditional reading</a:t>
          </a:r>
        </a:p>
      </dgm:t>
    </dgm:pt>
    <dgm:pt modelId="{0813043A-B77E-42AB-8E2E-74408F90862A}" type="parTrans" cxnId="{E576FC0F-6971-4A41-B671-D9D22598001A}">
      <dgm:prSet/>
      <dgm:spPr/>
      <dgm:t>
        <a:bodyPr/>
        <a:lstStyle/>
        <a:p>
          <a:endParaRPr lang="en-US"/>
        </a:p>
      </dgm:t>
    </dgm:pt>
    <dgm:pt modelId="{6622756A-DD32-47AA-AF15-8AC72FBE7269}" type="sibTrans" cxnId="{E576FC0F-6971-4A41-B671-D9D22598001A}">
      <dgm:prSet/>
      <dgm:spPr/>
      <dgm:t>
        <a:bodyPr/>
        <a:lstStyle/>
        <a:p>
          <a:endParaRPr lang="en-US"/>
        </a:p>
      </dgm:t>
    </dgm:pt>
    <dgm:pt modelId="{5A9B169B-BDB4-4115-9CC2-4928773A08EF}">
      <dgm:prSet phldrT="[Text]"/>
      <dgm:spPr/>
      <dgm:t>
        <a:bodyPr/>
        <a:lstStyle/>
        <a:p>
          <a:r>
            <a:rPr lang="en-US" dirty="0"/>
            <a:t>Individuals reading alone</a:t>
          </a:r>
        </a:p>
      </dgm:t>
    </dgm:pt>
    <dgm:pt modelId="{2EED43A7-589E-429A-BD05-9132171982E0}" type="parTrans" cxnId="{5B078C8F-E905-4588-AD6D-5042E05D4D97}">
      <dgm:prSet/>
      <dgm:spPr/>
      <dgm:t>
        <a:bodyPr/>
        <a:lstStyle/>
        <a:p>
          <a:endParaRPr lang="en-US"/>
        </a:p>
      </dgm:t>
    </dgm:pt>
    <dgm:pt modelId="{72ACA749-E884-42E5-813C-5489E2A4EAD8}" type="sibTrans" cxnId="{5B078C8F-E905-4588-AD6D-5042E05D4D97}">
      <dgm:prSet/>
      <dgm:spPr/>
      <dgm:t>
        <a:bodyPr/>
        <a:lstStyle/>
        <a:p>
          <a:endParaRPr lang="en-US"/>
        </a:p>
      </dgm:t>
    </dgm:pt>
    <dgm:pt modelId="{963930CD-178E-4EEA-A2DF-B13D2AA9A482}">
      <dgm:prSet phldrT="[Text]"/>
      <dgm:spPr/>
      <dgm:t>
        <a:bodyPr/>
        <a:lstStyle/>
        <a:p>
          <a:r>
            <a:rPr lang="en-US" dirty="0"/>
            <a:t>Uncertain preparation, focus, and dialogue</a:t>
          </a:r>
        </a:p>
      </dgm:t>
    </dgm:pt>
    <dgm:pt modelId="{5E2DEF64-A44F-413A-AF1C-E852654DC0AF}" type="parTrans" cxnId="{14926807-155A-4914-BE47-F98C16C38AAD}">
      <dgm:prSet/>
      <dgm:spPr/>
      <dgm:t>
        <a:bodyPr/>
        <a:lstStyle/>
        <a:p>
          <a:endParaRPr lang="en-US"/>
        </a:p>
      </dgm:t>
    </dgm:pt>
    <dgm:pt modelId="{F530EDE4-49DB-470C-8DA4-472B0C6DAF75}" type="sibTrans" cxnId="{14926807-155A-4914-BE47-F98C16C38AAD}">
      <dgm:prSet/>
      <dgm:spPr/>
      <dgm:t>
        <a:bodyPr/>
        <a:lstStyle/>
        <a:p>
          <a:endParaRPr lang="en-US"/>
        </a:p>
      </dgm:t>
    </dgm:pt>
    <dgm:pt modelId="{7BB0751A-6F4E-4001-A051-DCAB7B2F3955}">
      <dgm:prSet phldrT="[Text]"/>
      <dgm:spPr/>
      <dgm:t>
        <a:bodyPr/>
        <a:lstStyle/>
        <a:p>
          <a:r>
            <a:rPr lang="en-US" dirty="0" err="1"/>
            <a:t>Perusall</a:t>
          </a:r>
          <a:r>
            <a:rPr lang="en-US" dirty="0"/>
            <a:t> reading</a:t>
          </a:r>
        </a:p>
      </dgm:t>
    </dgm:pt>
    <dgm:pt modelId="{4E073D4E-A108-4AA9-BAC1-BFC4AA4AC6C6}" type="parTrans" cxnId="{CDFFF723-BE94-4FAE-85D8-5D52FF082712}">
      <dgm:prSet/>
      <dgm:spPr/>
      <dgm:t>
        <a:bodyPr/>
        <a:lstStyle/>
        <a:p>
          <a:endParaRPr lang="en-US"/>
        </a:p>
      </dgm:t>
    </dgm:pt>
    <dgm:pt modelId="{B2C3F12C-D075-4523-9B56-19CFDAE2856A}" type="sibTrans" cxnId="{CDFFF723-BE94-4FAE-85D8-5D52FF082712}">
      <dgm:prSet/>
      <dgm:spPr/>
      <dgm:t>
        <a:bodyPr/>
        <a:lstStyle/>
        <a:p>
          <a:endParaRPr lang="en-US"/>
        </a:p>
      </dgm:t>
    </dgm:pt>
    <dgm:pt modelId="{17F2FDD6-443D-4CBE-AC7C-DD95ACA8EE5B}">
      <dgm:prSet phldrT="[Text]"/>
      <dgm:spPr/>
      <dgm:t>
        <a:bodyPr/>
        <a:lstStyle/>
        <a:p>
          <a:r>
            <a:rPr lang="en-US" dirty="0"/>
            <a:t>Social reading builds class community</a:t>
          </a:r>
        </a:p>
      </dgm:t>
    </dgm:pt>
    <dgm:pt modelId="{A49CE2A7-C6C2-418A-B6B4-D81AA97C55C9}" type="parTrans" cxnId="{36F02F17-A457-4101-A3DC-40BAEC3E2B0D}">
      <dgm:prSet/>
      <dgm:spPr/>
      <dgm:t>
        <a:bodyPr/>
        <a:lstStyle/>
        <a:p>
          <a:endParaRPr lang="en-US"/>
        </a:p>
      </dgm:t>
    </dgm:pt>
    <dgm:pt modelId="{545B37FC-4EC7-4B40-B817-DCF41E84E528}" type="sibTrans" cxnId="{36F02F17-A457-4101-A3DC-40BAEC3E2B0D}">
      <dgm:prSet/>
      <dgm:spPr/>
      <dgm:t>
        <a:bodyPr/>
        <a:lstStyle/>
        <a:p>
          <a:endParaRPr lang="en-US"/>
        </a:p>
      </dgm:t>
    </dgm:pt>
    <dgm:pt modelId="{5CE9FCD5-2606-480D-899E-0E9F32B090D3}">
      <dgm:prSet phldrT="[Text]"/>
      <dgm:spPr/>
      <dgm:t>
        <a:bodyPr/>
        <a:lstStyle/>
        <a:p>
          <a:r>
            <a:rPr lang="en-US" dirty="0"/>
            <a:t>Clear preparation, focus, and dialogue</a:t>
          </a:r>
        </a:p>
      </dgm:t>
    </dgm:pt>
    <dgm:pt modelId="{490B2143-7F1A-42DA-B10E-85DCE47C9C8E}" type="parTrans" cxnId="{AE5F8A46-F52B-4A05-AABA-FDDEF5F1CE22}">
      <dgm:prSet/>
      <dgm:spPr/>
      <dgm:t>
        <a:bodyPr/>
        <a:lstStyle/>
        <a:p>
          <a:endParaRPr lang="en-US"/>
        </a:p>
      </dgm:t>
    </dgm:pt>
    <dgm:pt modelId="{DAAEDC60-8E5E-4721-9282-8EE78EB8E7A3}" type="sibTrans" cxnId="{AE5F8A46-F52B-4A05-AABA-FDDEF5F1CE22}">
      <dgm:prSet/>
      <dgm:spPr/>
      <dgm:t>
        <a:bodyPr/>
        <a:lstStyle/>
        <a:p>
          <a:endParaRPr lang="en-US"/>
        </a:p>
      </dgm:t>
    </dgm:pt>
    <dgm:pt modelId="{01A4A496-4A3D-4851-B306-BFC2CF59B265}">
      <dgm:prSet phldrT="[Text]"/>
      <dgm:spPr/>
      <dgm:t>
        <a:bodyPr/>
        <a:lstStyle/>
        <a:p>
          <a:r>
            <a:rPr lang="en-US" dirty="0"/>
            <a:t>Not integrated into Canvas</a:t>
          </a:r>
        </a:p>
      </dgm:t>
    </dgm:pt>
    <dgm:pt modelId="{0A15E59D-50E7-49E8-9F76-9B9C034115B9}" type="parTrans" cxnId="{BFDDD28C-9B16-48A9-A1B5-4E4D10D4B79E}">
      <dgm:prSet/>
      <dgm:spPr/>
      <dgm:t>
        <a:bodyPr/>
        <a:lstStyle/>
        <a:p>
          <a:endParaRPr lang="en-US"/>
        </a:p>
      </dgm:t>
    </dgm:pt>
    <dgm:pt modelId="{573E02F0-0070-4E29-A666-53DB3E79780F}" type="sibTrans" cxnId="{BFDDD28C-9B16-48A9-A1B5-4E4D10D4B79E}">
      <dgm:prSet/>
      <dgm:spPr/>
      <dgm:t>
        <a:bodyPr/>
        <a:lstStyle/>
        <a:p>
          <a:endParaRPr lang="en-US"/>
        </a:p>
      </dgm:t>
    </dgm:pt>
    <dgm:pt modelId="{1E0DE261-E97E-4B51-AAC9-1549999D9B81}">
      <dgm:prSet phldrT="[Text]"/>
      <dgm:spPr/>
      <dgm:t>
        <a:bodyPr/>
        <a:lstStyle/>
        <a:p>
          <a:r>
            <a:rPr lang="en-US" dirty="0"/>
            <a:t>Built seamlessly into Canvas</a:t>
          </a:r>
        </a:p>
      </dgm:t>
    </dgm:pt>
    <dgm:pt modelId="{1215144D-F2C8-423A-AD56-1C0E2EB9475C}" type="parTrans" cxnId="{BBFAD724-0A83-4539-BFF0-A08D6B3BB2F5}">
      <dgm:prSet/>
      <dgm:spPr/>
      <dgm:t>
        <a:bodyPr/>
        <a:lstStyle/>
        <a:p>
          <a:endParaRPr lang="en-US"/>
        </a:p>
      </dgm:t>
    </dgm:pt>
    <dgm:pt modelId="{26E8AD43-7C88-41D3-B6D9-8719B1860195}" type="sibTrans" cxnId="{BBFAD724-0A83-4539-BFF0-A08D6B3BB2F5}">
      <dgm:prSet/>
      <dgm:spPr/>
      <dgm:t>
        <a:bodyPr/>
        <a:lstStyle/>
        <a:p>
          <a:endParaRPr lang="en-US"/>
        </a:p>
      </dgm:t>
    </dgm:pt>
    <dgm:pt modelId="{869CEE1A-58C7-4FA1-81BD-9B2C246D5E67}" type="pres">
      <dgm:prSet presAssocID="{201B446A-B7FA-402F-A769-C43900C69A65}" presName="Name0" presStyleCnt="0">
        <dgm:presLayoutVars>
          <dgm:dir/>
          <dgm:animLvl val="lvl"/>
          <dgm:resizeHandles val="exact"/>
        </dgm:presLayoutVars>
      </dgm:prSet>
      <dgm:spPr/>
    </dgm:pt>
    <dgm:pt modelId="{171A7044-2BC4-435C-812D-F5019CC769E6}" type="pres">
      <dgm:prSet presAssocID="{201B446A-B7FA-402F-A769-C43900C69A65}" presName="tSp" presStyleCnt="0"/>
      <dgm:spPr/>
    </dgm:pt>
    <dgm:pt modelId="{4129240A-DF45-49F5-BFA1-54D709710086}" type="pres">
      <dgm:prSet presAssocID="{201B446A-B7FA-402F-A769-C43900C69A65}" presName="bSp" presStyleCnt="0"/>
      <dgm:spPr/>
    </dgm:pt>
    <dgm:pt modelId="{8EA4A2DE-EF2E-464A-951E-501E54A4D880}" type="pres">
      <dgm:prSet presAssocID="{201B446A-B7FA-402F-A769-C43900C69A65}" presName="process" presStyleCnt="0"/>
      <dgm:spPr/>
    </dgm:pt>
    <dgm:pt modelId="{01EE72B1-A99A-45DA-BA85-9EF968D2D21A}" type="pres">
      <dgm:prSet presAssocID="{6CD80210-036A-4CE7-9B74-70EB82777F72}" presName="composite1" presStyleCnt="0"/>
      <dgm:spPr/>
    </dgm:pt>
    <dgm:pt modelId="{BFE40312-540F-479A-9655-369F08F471CC}" type="pres">
      <dgm:prSet presAssocID="{6CD80210-036A-4CE7-9B74-70EB82777F72}" presName="dummyNode1" presStyleLbl="node1" presStyleIdx="0" presStyleCnt="2"/>
      <dgm:spPr/>
    </dgm:pt>
    <dgm:pt modelId="{E933254D-9F44-4FBA-9753-17E042BB2C10}" type="pres">
      <dgm:prSet presAssocID="{6CD80210-036A-4CE7-9B74-70EB82777F72}" presName="childNode1" presStyleLbl="bgAcc1" presStyleIdx="0" presStyleCnt="2">
        <dgm:presLayoutVars>
          <dgm:bulletEnabled val="1"/>
        </dgm:presLayoutVars>
      </dgm:prSet>
      <dgm:spPr/>
    </dgm:pt>
    <dgm:pt modelId="{2201B2EC-4BBE-4462-A761-0EFEBFD4D9FE}" type="pres">
      <dgm:prSet presAssocID="{6CD80210-036A-4CE7-9B74-70EB82777F72}" presName="childNode1tx" presStyleLbl="bgAcc1" presStyleIdx="0" presStyleCnt="2">
        <dgm:presLayoutVars>
          <dgm:bulletEnabled val="1"/>
        </dgm:presLayoutVars>
      </dgm:prSet>
      <dgm:spPr/>
    </dgm:pt>
    <dgm:pt modelId="{5E7F2EF1-BD96-4363-8D54-4DC9F78EC0F0}" type="pres">
      <dgm:prSet presAssocID="{6CD80210-036A-4CE7-9B74-70EB82777F72}" presName="parentNode1" presStyleLbl="node1" presStyleIdx="0" presStyleCnt="2" custLinFactNeighborX="-935">
        <dgm:presLayoutVars>
          <dgm:chMax val="1"/>
          <dgm:bulletEnabled val="1"/>
        </dgm:presLayoutVars>
      </dgm:prSet>
      <dgm:spPr/>
    </dgm:pt>
    <dgm:pt modelId="{3441142A-5C2D-46B2-A42C-E3BBA35C53BB}" type="pres">
      <dgm:prSet presAssocID="{6CD80210-036A-4CE7-9B74-70EB82777F72}" presName="connSite1" presStyleCnt="0"/>
      <dgm:spPr/>
    </dgm:pt>
    <dgm:pt modelId="{13C35F94-ADEB-4EF6-B0B1-9AF3291D6B53}" type="pres">
      <dgm:prSet presAssocID="{6622756A-DD32-47AA-AF15-8AC72FBE7269}" presName="Name9" presStyleLbl="sibTrans2D1" presStyleIdx="0" presStyleCnt="1"/>
      <dgm:spPr/>
    </dgm:pt>
    <dgm:pt modelId="{89DA789A-0C23-415A-8BD4-C4C51114C9D8}" type="pres">
      <dgm:prSet presAssocID="{7BB0751A-6F4E-4001-A051-DCAB7B2F3955}" presName="composite2" presStyleCnt="0"/>
      <dgm:spPr/>
    </dgm:pt>
    <dgm:pt modelId="{F8858C14-B984-484C-B202-1270EB23F941}" type="pres">
      <dgm:prSet presAssocID="{7BB0751A-6F4E-4001-A051-DCAB7B2F3955}" presName="dummyNode2" presStyleLbl="node1" presStyleIdx="0" presStyleCnt="2"/>
      <dgm:spPr/>
    </dgm:pt>
    <dgm:pt modelId="{EBCC6132-CA56-4B59-BB1C-3E0CC4AC33B9}" type="pres">
      <dgm:prSet presAssocID="{7BB0751A-6F4E-4001-A051-DCAB7B2F3955}" presName="childNode2" presStyleLbl="bgAcc1" presStyleIdx="1" presStyleCnt="2" custLinFactNeighborX="-1108" custLinFactNeighborY="-1344">
        <dgm:presLayoutVars>
          <dgm:bulletEnabled val="1"/>
        </dgm:presLayoutVars>
      </dgm:prSet>
      <dgm:spPr/>
    </dgm:pt>
    <dgm:pt modelId="{A4A5BFD7-EB37-4C5A-B924-D088039E0503}" type="pres">
      <dgm:prSet presAssocID="{7BB0751A-6F4E-4001-A051-DCAB7B2F3955}" presName="childNode2tx" presStyleLbl="bgAcc1" presStyleIdx="1" presStyleCnt="2">
        <dgm:presLayoutVars>
          <dgm:bulletEnabled val="1"/>
        </dgm:presLayoutVars>
      </dgm:prSet>
      <dgm:spPr/>
    </dgm:pt>
    <dgm:pt modelId="{80821677-760E-47C1-BF93-9DE10599F4BD}" type="pres">
      <dgm:prSet presAssocID="{7BB0751A-6F4E-4001-A051-DCAB7B2F3955}" presName="parentNode2" presStyleLbl="node1" presStyleIdx="1" presStyleCnt="2">
        <dgm:presLayoutVars>
          <dgm:chMax val="0"/>
          <dgm:bulletEnabled val="1"/>
        </dgm:presLayoutVars>
      </dgm:prSet>
      <dgm:spPr/>
    </dgm:pt>
    <dgm:pt modelId="{B530CA96-6302-4BDA-B5F3-FD2E83AFD2F4}" type="pres">
      <dgm:prSet presAssocID="{7BB0751A-6F4E-4001-A051-DCAB7B2F3955}" presName="connSite2" presStyleCnt="0"/>
      <dgm:spPr/>
    </dgm:pt>
  </dgm:ptLst>
  <dgm:cxnLst>
    <dgm:cxn modelId="{14926807-155A-4914-BE47-F98C16C38AAD}" srcId="{6CD80210-036A-4CE7-9B74-70EB82777F72}" destId="{963930CD-178E-4EEA-A2DF-B13D2AA9A482}" srcOrd="1" destOrd="0" parTransId="{5E2DEF64-A44F-413A-AF1C-E852654DC0AF}" sibTransId="{F530EDE4-49DB-470C-8DA4-472B0C6DAF75}"/>
    <dgm:cxn modelId="{D9F7FF0A-ADD4-4116-94B4-8BC60EED563E}" type="presOf" srcId="{1E0DE261-E97E-4B51-AAC9-1549999D9B81}" destId="{A4A5BFD7-EB37-4C5A-B924-D088039E0503}" srcOrd="1" destOrd="2" presId="urn:microsoft.com/office/officeart/2005/8/layout/hProcess4"/>
    <dgm:cxn modelId="{E576FC0F-6971-4A41-B671-D9D22598001A}" srcId="{201B446A-B7FA-402F-A769-C43900C69A65}" destId="{6CD80210-036A-4CE7-9B74-70EB82777F72}" srcOrd="0" destOrd="0" parTransId="{0813043A-B77E-42AB-8E2E-74408F90862A}" sibTransId="{6622756A-DD32-47AA-AF15-8AC72FBE7269}"/>
    <dgm:cxn modelId="{36F02F17-A457-4101-A3DC-40BAEC3E2B0D}" srcId="{7BB0751A-6F4E-4001-A051-DCAB7B2F3955}" destId="{17F2FDD6-443D-4CBE-AC7C-DD95ACA8EE5B}" srcOrd="0" destOrd="0" parTransId="{A49CE2A7-C6C2-418A-B6B4-D81AA97C55C9}" sibTransId="{545B37FC-4EC7-4B40-B817-DCF41E84E528}"/>
    <dgm:cxn modelId="{19EB441A-C777-4B55-9F6B-0CC86DA8D2EF}" type="presOf" srcId="{201B446A-B7FA-402F-A769-C43900C69A65}" destId="{869CEE1A-58C7-4FA1-81BD-9B2C246D5E67}" srcOrd="0" destOrd="0" presId="urn:microsoft.com/office/officeart/2005/8/layout/hProcess4"/>
    <dgm:cxn modelId="{CDFFF723-BE94-4FAE-85D8-5D52FF082712}" srcId="{201B446A-B7FA-402F-A769-C43900C69A65}" destId="{7BB0751A-6F4E-4001-A051-DCAB7B2F3955}" srcOrd="1" destOrd="0" parTransId="{4E073D4E-A108-4AA9-BAC1-BFC4AA4AC6C6}" sibTransId="{B2C3F12C-D075-4523-9B56-19CFDAE2856A}"/>
    <dgm:cxn modelId="{BBFAD724-0A83-4539-BFF0-A08D6B3BB2F5}" srcId="{7BB0751A-6F4E-4001-A051-DCAB7B2F3955}" destId="{1E0DE261-E97E-4B51-AAC9-1549999D9B81}" srcOrd="2" destOrd="0" parTransId="{1215144D-F2C8-423A-AD56-1C0E2EB9475C}" sibTransId="{26E8AD43-7C88-41D3-B6D9-8719B1860195}"/>
    <dgm:cxn modelId="{044CAF2C-53C1-441E-9BAF-0398C892F720}" type="presOf" srcId="{1E0DE261-E97E-4B51-AAC9-1549999D9B81}" destId="{EBCC6132-CA56-4B59-BB1C-3E0CC4AC33B9}" srcOrd="0" destOrd="2" presId="urn:microsoft.com/office/officeart/2005/8/layout/hProcess4"/>
    <dgm:cxn modelId="{D3097939-8B7B-4C51-BCEA-65E1DF1C86E8}" type="presOf" srcId="{963930CD-178E-4EEA-A2DF-B13D2AA9A482}" destId="{2201B2EC-4BBE-4462-A761-0EFEBFD4D9FE}" srcOrd="1" destOrd="1" presId="urn:microsoft.com/office/officeart/2005/8/layout/hProcess4"/>
    <dgm:cxn modelId="{EBE0A15F-515D-4D7C-9624-2A6514A8CD3C}" type="presOf" srcId="{963930CD-178E-4EEA-A2DF-B13D2AA9A482}" destId="{E933254D-9F44-4FBA-9753-17E042BB2C10}" srcOrd="0" destOrd="1" presId="urn:microsoft.com/office/officeart/2005/8/layout/hProcess4"/>
    <dgm:cxn modelId="{AE5F8A46-F52B-4A05-AABA-FDDEF5F1CE22}" srcId="{7BB0751A-6F4E-4001-A051-DCAB7B2F3955}" destId="{5CE9FCD5-2606-480D-899E-0E9F32B090D3}" srcOrd="1" destOrd="0" parTransId="{490B2143-7F1A-42DA-B10E-85DCE47C9C8E}" sibTransId="{DAAEDC60-8E5E-4721-9282-8EE78EB8E7A3}"/>
    <dgm:cxn modelId="{79EB674A-A0D8-4B44-BB5E-B9FB3B94B10E}" type="presOf" srcId="{17F2FDD6-443D-4CBE-AC7C-DD95ACA8EE5B}" destId="{EBCC6132-CA56-4B59-BB1C-3E0CC4AC33B9}" srcOrd="0" destOrd="0" presId="urn:microsoft.com/office/officeart/2005/8/layout/hProcess4"/>
    <dgm:cxn modelId="{C7359F8A-B150-4AB5-899E-FC446D156A61}" type="presOf" srcId="{5CE9FCD5-2606-480D-899E-0E9F32B090D3}" destId="{EBCC6132-CA56-4B59-BB1C-3E0CC4AC33B9}" srcOrd="0" destOrd="1" presId="urn:microsoft.com/office/officeart/2005/8/layout/hProcess4"/>
    <dgm:cxn modelId="{BFDDD28C-9B16-48A9-A1B5-4E4D10D4B79E}" srcId="{6CD80210-036A-4CE7-9B74-70EB82777F72}" destId="{01A4A496-4A3D-4851-B306-BFC2CF59B265}" srcOrd="2" destOrd="0" parTransId="{0A15E59D-50E7-49E8-9F76-9B9C034115B9}" sibTransId="{573E02F0-0070-4E29-A666-53DB3E79780F}"/>
    <dgm:cxn modelId="{5B078C8F-E905-4588-AD6D-5042E05D4D97}" srcId="{6CD80210-036A-4CE7-9B74-70EB82777F72}" destId="{5A9B169B-BDB4-4115-9CC2-4928773A08EF}" srcOrd="0" destOrd="0" parTransId="{2EED43A7-589E-429A-BD05-9132171982E0}" sibTransId="{72ACA749-E884-42E5-813C-5489E2A4EAD8}"/>
    <dgm:cxn modelId="{8C726293-4A55-4AF4-AB99-16EADD6DE042}" type="presOf" srcId="{6622756A-DD32-47AA-AF15-8AC72FBE7269}" destId="{13C35F94-ADEB-4EF6-B0B1-9AF3291D6B53}" srcOrd="0" destOrd="0" presId="urn:microsoft.com/office/officeart/2005/8/layout/hProcess4"/>
    <dgm:cxn modelId="{31457E96-CA12-4F44-86DD-74D1FB0A638F}" type="presOf" srcId="{5A9B169B-BDB4-4115-9CC2-4928773A08EF}" destId="{2201B2EC-4BBE-4462-A761-0EFEBFD4D9FE}" srcOrd="1" destOrd="0" presId="urn:microsoft.com/office/officeart/2005/8/layout/hProcess4"/>
    <dgm:cxn modelId="{EF47F99C-F71E-4EBE-833B-EA41977CF4F5}" type="presOf" srcId="{01A4A496-4A3D-4851-B306-BFC2CF59B265}" destId="{E933254D-9F44-4FBA-9753-17E042BB2C10}" srcOrd="0" destOrd="2" presId="urn:microsoft.com/office/officeart/2005/8/layout/hProcess4"/>
    <dgm:cxn modelId="{B4752BA2-4D61-438B-B66F-9EC2DA803261}" type="presOf" srcId="{17F2FDD6-443D-4CBE-AC7C-DD95ACA8EE5B}" destId="{A4A5BFD7-EB37-4C5A-B924-D088039E0503}" srcOrd="1" destOrd="0" presId="urn:microsoft.com/office/officeart/2005/8/layout/hProcess4"/>
    <dgm:cxn modelId="{9F2CC8AC-AA12-40EF-B257-7FCB7AADBE2B}" type="presOf" srcId="{7BB0751A-6F4E-4001-A051-DCAB7B2F3955}" destId="{80821677-760E-47C1-BF93-9DE10599F4BD}" srcOrd="0" destOrd="0" presId="urn:microsoft.com/office/officeart/2005/8/layout/hProcess4"/>
    <dgm:cxn modelId="{ED2B79BD-7AE9-4C77-97DB-18BB2CD3BDC5}" type="presOf" srcId="{6CD80210-036A-4CE7-9B74-70EB82777F72}" destId="{5E7F2EF1-BD96-4363-8D54-4DC9F78EC0F0}" srcOrd="0" destOrd="0" presId="urn:microsoft.com/office/officeart/2005/8/layout/hProcess4"/>
    <dgm:cxn modelId="{592522C2-4607-4E16-B03F-63315E06F151}" type="presOf" srcId="{5CE9FCD5-2606-480D-899E-0E9F32B090D3}" destId="{A4A5BFD7-EB37-4C5A-B924-D088039E0503}" srcOrd="1" destOrd="1" presId="urn:microsoft.com/office/officeart/2005/8/layout/hProcess4"/>
    <dgm:cxn modelId="{3F0A41C9-DED2-44CF-9452-02855AE5DB13}" type="presOf" srcId="{01A4A496-4A3D-4851-B306-BFC2CF59B265}" destId="{2201B2EC-4BBE-4462-A761-0EFEBFD4D9FE}" srcOrd="1" destOrd="2" presId="urn:microsoft.com/office/officeart/2005/8/layout/hProcess4"/>
    <dgm:cxn modelId="{9E6581E8-C268-4254-913B-6DE583521232}" type="presOf" srcId="{5A9B169B-BDB4-4115-9CC2-4928773A08EF}" destId="{E933254D-9F44-4FBA-9753-17E042BB2C10}" srcOrd="0" destOrd="0" presId="urn:microsoft.com/office/officeart/2005/8/layout/hProcess4"/>
    <dgm:cxn modelId="{B3B8A6D6-D5E1-4E76-8646-95EE4001563A}" type="presParOf" srcId="{869CEE1A-58C7-4FA1-81BD-9B2C246D5E67}" destId="{171A7044-2BC4-435C-812D-F5019CC769E6}" srcOrd="0" destOrd="0" presId="urn:microsoft.com/office/officeart/2005/8/layout/hProcess4"/>
    <dgm:cxn modelId="{F8E1AFEB-D1F7-4308-9AE2-A58C3756F922}" type="presParOf" srcId="{869CEE1A-58C7-4FA1-81BD-9B2C246D5E67}" destId="{4129240A-DF45-49F5-BFA1-54D709710086}" srcOrd="1" destOrd="0" presId="urn:microsoft.com/office/officeart/2005/8/layout/hProcess4"/>
    <dgm:cxn modelId="{D7152E58-1990-4ADB-9FEF-BF492A59C671}" type="presParOf" srcId="{869CEE1A-58C7-4FA1-81BD-9B2C246D5E67}" destId="{8EA4A2DE-EF2E-464A-951E-501E54A4D880}" srcOrd="2" destOrd="0" presId="urn:microsoft.com/office/officeart/2005/8/layout/hProcess4"/>
    <dgm:cxn modelId="{3A5C9292-EED4-4E62-A9E9-D9E966F72C98}" type="presParOf" srcId="{8EA4A2DE-EF2E-464A-951E-501E54A4D880}" destId="{01EE72B1-A99A-45DA-BA85-9EF968D2D21A}" srcOrd="0" destOrd="0" presId="urn:microsoft.com/office/officeart/2005/8/layout/hProcess4"/>
    <dgm:cxn modelId="{2770BF28-B589-4FC4-A363-75FE526C1546}" type="presParOf" srcId="{01EE72B1-A99A-45DA-BA85-9EF968D2D21A}" destId="{BFE40312-540F-479A-9655-369F08F471CC}" srcOrd="0" destOrd="0" presId="urn:microsoft.com/office/officeart/2005/8/layout/hProcess4"/>
    <dgm:cxn modelId="{192E6EBB-A968-423C-9F06-AD6F76ABC77F}" type="presParOf" srcId="{01EE72B1-A99A-45DA-BA85-9EF968D2D21A}" destId="{E933254D-9F44-4FBA-9753-17E042BB2C10}" srcOrd="1" destOrd="0" presId="urn:microsoft.com/office/officeart/2005/8/layout/hProcess4"/>
    <dgm:cxn modelId="{FA638EFA-6408-4A76-8163-67C486F8F10E}" type="presParOf" srcId="{01EE72B1-A99A-45DA-BA85-9EF968D2D21A}" destId="{2201B2EC-4BBE-4462-A761-0EFEBFD4D9FE}" srcOrd="2" destOrd="0" presId="urn:microsoft.com/office/officeart/2005/8/layout/hProcess4"/>
    <dgm:cxn modelId="{498B8E09-4483-451D-AC2C-D73655649194}" type="presParOf" srcId="{01EE72B1-A99A-45DA-BA85-9EF968D2D21A}" destId="{5E7F2EF1-BD96-4363-8D54-4DC9F78EC0F0}" srcOrd="3" destOrd="0" presId="urn:microsoft.com/office/officeart/2005/8/layout/hProcess4"/>
    <dgm:cxn modelId="{014A7E29-B1EA-42BA-A541-413A796E441E}" type="presParOf" srcId="{01EE72B1-A99A-45DA-BA85-9EF968D2D21A}" destId="{3441142A-5C2D-46B2-A42C-E3BBA35C53BB}" srcOrd="4" destOrd="0" presId="urn:microsoft.com/office/officeart/2005/8/layout/hProcess4"/>
    <dgm:cxn modelId="{D4AB90DE-6616-4838-87B0-94E7E7C8C8E5}" type="presParOf" srcId="{8EA4A2DE-EF2E-464A-951E-501E54A4D880}" destId="{13C35F94-ADEB-4EF6-B0B1-9AF3291D6B53}" srcOrd="1" destOrd="0" presId="urn:microsoft.com/office/officeart/2005/8/layout/hProcess4"/>
    <dgm:cxn modelId="{04672797-51E3-4D3E-86D0-6BBD94D6D30D}" type="presParOf" srcId="{8EA4A2DE-EF2E-464A-951E-501E54A4D880}" destId="{89DA789A-0C23-415A-8BD4-C4C51114C9D8}" srcOrd="2" destOrd="0" presId="urn:microsoft.com/office/officeart/2005/8/layout/hProcess4"/>
    <dgm:cxn modelId="{55FB22E5-3EB6-4AF6-9240-C6FFEFAC9086}" type="presParOf" srcId="{89DA789A-0C23-415A-8BD4-C4C51114C9D8}" destId="{F8858C14-B984-484C-B202-1270EB23F941}" srcOrd="0" destOrd="0" presId="urn:microsoft.com/office/officeart/2005/8/layout/hProcess4"/>
    <dgm:cxn modelId="{35DEBD7F-C557-42F0-A74C-4D75018D93D6}" type="presParOf" srcId="{89DA789A-0C23-415A-8BD4-C4C51114C9D8}" destId="{EBCC6132-CA56-4B59-BB1C-3E0CC4AC33B9}" srcOrd="1" destOrd="0" presId="urn:microsoft.com/office/officeart/2005/8/layout/hProcess4"/>
    <dgm:cxn modelId="{F01BF033-5235-4DBA-918F-006C05698812}" type="presParOf" srcId="{89DA789A-0C23-415A-8BD4-C4C51114C9D8}" destId="{A4A5BFD7-EB37-4C5A-B924-D088039E0503}" srcOrd="2" destOrd="0" presId="urn:microsoft.com/office/officeart/2005/8/layout/hProcess4"/>
    <dgm:cxn modelId="{F378FCB6-4BB1-487E-B66C-EF0C617FADB9}" type="presParOf" srcId="{89DA789A-0C23-415A-8BD4-C4C51114C9D8}" destId="{80821677-760E-47C1-BF93-9DE10599F4BD}" srcOrd="3" destOrd="0" presId="urn:microsoft.com/office/officeart/2005/8/layout/hProcess4"/>
    <dgm:cxn modelId="{68A402B2-8CCC-4A6B-B528-CA6F4B4F4551}" type="presParOf" srcId="{89DA789A-0C23-415A-8BD4-C4C51114C9D8}" destId="{B530CA96-6302-4BDA-B5F3-FD2E83AFD2F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3254D-9F44-4FBA-9753-17E042BB2C10}">
      <dsp:nvSpPr>
        <dsp:cNvPr id="0" name=""/>
        <dsp:cNvSpPr/>
      </dsp:nvSpPr>
      <dsp:spPr>
        <a:xfrm>
          <a:off x="1711961" y="1336339"/>
          <a:ext cx="3113356" cy="2567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Individuals reading alone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Uncertain preparation, focus, and dialogue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Not integrated into Canvas</a:t>
          </a:r>
        </a:p>
      </dsp:txBody>
      <dsp:txXfrm>
        <a:off x="1771055" y="1395433"/>
        <a:ext cx="2995168" cy="1899422"/>
      </dsp:txXfrm>
    </dsp:sp>
    <dsp:sp modelId="{13C35F94-ADEB-4EF6-B0B1-9AF3291D6B53}">
      <dsp:nvSpPr>
        <dsp:cNvPr id="0" name=""/>
        <dsp:cNvSpPr/>
      </dsp:nvSpPr>
      <dsp:spPr>
        <a:xfrm>
          <a:off x="3417781" y="1906867"/>
          <a:ext cx="3469705" cy="3469705"/>
        </a:xfrm>
        <a:prstGeom prst="leftCircularArrow">
          <a:avLst>
            <a:gd name="adj1" fmla="val 3295"/>
            <a:gd name="adj2" fmla="val 406787"/>
            <a:gd name="adj3" fmla="val 2139951"/>
            <a:gd name="adj4" fmla="val 8982142"/>
            <a:gd name="adj5" fmla="val 38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F2EF1-BD96-4363-8D54-4DC9F78EC0F0}">
      <dsp:nvSpPr>
        <dsp:cNvPr id="0" name=""/>
        <dsp:cNvSpPr/>
      </dsp:nvSpPr>
      <dsp:spPr>
        <a:xfrm>
          <a:off x="2377943" y="3353950"/>
          <a:ext cx="2767428" cy="1100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Traditional reading</a:t>
          </a:r>
        </a:p>
      </dsp:txBody>
      <dsp:txXfrm>
        <a:off x="2410176" y="3386183"/>
        <a:ext cx="2702962" cy="1036048"/>
      </dsp:txXfrm>
    </dsp:sp>
    <dsp:sp modelId="{EBCC6132-CA56-4B59-BB1C-3E0CC4AC33B9}">
      <dsp:nvSpPr>
        <dsp:cNvPr id="0" name=""/>
        <dsp:cNvSpPr/>
      </dsp:nvSpPr>
      <dsp:spPr>
        <a:xfrm>
          <a:off x="5681092" y="1301827"/>
          <a:ext cx="3113356" cy="25678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Social reading builds class community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Clear preparation, focus, and dialogue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Built seamlessly into Canvas</a:t>
          </a:r>
        </a:p>
      </dsp:txBody>
      <dsp:txXfrm>
        <a:off x="5740186" y="1911178"/>
        <a:ext cx="2995168" cy="1899422"/>
      </dsp:txXfrm>
    </dsp:sp>
    <dsp:sp modelId="{80821677-760E-47C1-BF93-9DE10599F4BD}">
      <dsp:nvSpPr>
        <dsp:cNvPr id="0" name=""/>
        <dsp:cNvSpPr/>
      </dsp:nvSpPr>
      <dsp:spPr>
        <a:xfrm>
          <a:off x="6407445" y="786082"/>
          <a:ext cx="2767428" cy="11005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 err="1"/>
            <a:t>Perusall</a:t>
          </a:r>
          <a:r>
            <a:rPr lang="en-US" sz="3500" kern="1200" dirty="0"/>
            <a:t> reading</a:t>
          </a:r>
        </a:p>
      </dsp:txBody>
      <dsp:txXfrm>
        <a:off x="6439678" y="818315"/>
        <a:ext cx="2702962" cy="1036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BB6FE-13F5-4EA4-90A4-9DEC9267A68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5BE14-4F8F-4EF9-B02B-11C45DB03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9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0FDC-7AC4-40C1-9DD8-B91AF40533B0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D7425-46EA-4DD2-AA6C-4A253D1921D5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0C0E2-01A7-4C56-AE81-69667DDC303B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DA3C-54EB-4248-BC1E-720360415648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A01B7D4-65D4-494A-9EEF-BAD23B7AACEB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E2BC-1219-4569-B44B-F388D9DFE671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4897B-6570-48EB-98E4-43A6E6C21C65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2187B-50A0-407A-9D46-278B9839E7DA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1B9E3-D127-4AAE-AEEE-B03830F84930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1474B-01C6-4267-8864-745F982312CD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FE95-2C10-4ED3-8D26-D2DEF2686B33}" type="datetime1">
              <a:rPr lang="en-US" smtClean="0"/>
              <a:t>9/1/2021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6CBD43B-4D09-4F41-B94A-6D0FA4D19B80}" type="datetime1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and why we’ll use the </a:t>
            </a:r>
            <a:r>
              <a:rPr lang="en-US" dirty="0" err="1"/>
              <a:t>perusall</a:t>
            </a:r>
            <a:r>
              <a:rPr lang="en-US" dirty="0"/>
              <a:t> app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Dan Reynolds’ courses</a:t>
            </a:r>
          </a:p>
          <a:p>
            <a:r>
              <a:rPr lang="en-US" dirty="0"/>
              <a:t>Fall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4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tour!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637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 had these problems?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5003148" cy="405079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Read for class, but didn’t understand?</a:t>
            </a:r>
          </a:p>
          <a:p>
            <a:r>
              <a:rPr lang="en-US" dirty="0"/>
              <a:t>No one to help while reading?</a:t>
            </a:r>
          </a:p>
          <a:p>
            <a:r>
              <a:rPr lang="en-US" dirty="0"/>
              <a:t>Classmates dominate in-class discussions?</a:t>
            </a:r>
          </a:p>
          <a:p>
            <a:r>
              <a:rPr lang="en-US" dirty="0"/>
              <a:t>Assigned reading not discussed? </a:t>
            </a:r>
          </a:p>
          <a:p>
            <a:r>
              <a:rPr lang="en-US" dirty="0"/>
              <a:t>Discussion goes off topic?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669" y="2455846"/>
            <a:ext cx="5273500" cy="351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6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Hate canvas discussion boards?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1028" name="Picture 4" descr="17 Funny College Discussion Board Twe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608"/>
            <a:ext cx="6768882" cy="44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me: &quot;Me waiting for my classmates to post in the Discussion Board so I  can submit my two mandatory comments.&quot; - All Templates - Meme-arsenal.co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562" y="1912112"/>
            <a:ext cx="2875319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face you make when your school discussion board post doesn't save and  you have to start over - Grumpy Cat | Meme Generat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489" y="3942425"/>
            <a:ext cx="2695484" cy="26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00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 struggles  = student struggles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3" y="2455847"/>
            <a:ext cx="5069370" cy="338191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190" y="2455847"/>
            <a:ext cx="4918075" cy="32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83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solution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7665" y="1984076"/>
            <a:ext cx="7142766" cy="174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Perusall"/>
          <p:cNvSpPr>
            <a:spLocks noChangeAspect="1" noChangeArrowheads="1"/>
          </p:cNvSpPr>
          <p:nvPr/>
        </p:nvSpPr>
        <p:spPr bwMode="auto">
          <a:xfrm>
            <a:off x="155575" y="-509588"/>
            <a:ext cx="43434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53087" y="4507443"/>
            <a:ext cx="803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app that integrates directly into Canvas that allows students and the professor to collaboratively annotate PDF readings of all kinds. </a:t>
            </a:r>
          </a:p>
        </p:txBody>
      </p:sp>
    </p:spTree>
    <p:extLst>
      <p:ext uri="{BB962C8B-B14F-4D97-AF65-F5344CB8AC3E}">
        <p14:creationId xmlns:p14="http://schemas.microsoft.com/office/powerpoint/2010/main" val="411438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9232" y="2021500"/>
            <a:ext cx="6423152" cy="405079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1. Go to the </a:t>
            </a:r>
            <a:r>
              <a:rPr lang="en-US" dirty="0" err="1"/>
              <a:t>Perusall</a:t>
            </a:r>
            <a:r>
              <a:rPr lang="en-US" dirty="0"/>
              <a:t> app in Canvas</a:t>
            </a:r>
          </a:p>
          <a:p>
            <a:r>
              <a:rPr lang="en-US" dirty="0"/>
              <a:t>2. As you’re reading the article, write annotations, ask questions, respond to classmates, give </a:t>
            </a:r>
            <a:r>
              <a:rPr lang="en-US" dirty="0" err="1"/>
              <a:t>upvotes</a:t>
            </a:r>
            <a:endParaRPr lang="en-US" dirty="0"/>
          </a:p>
          <a:p>
            <a:r>
              <a:rPr lang="en-US" dirty="0" err="1"/>
              <a:t>Perusall</a:t>
            </a:r>
            <a:r>
              <a:rPr lang="en-US" dirty="0"/>
              <a:t> Rubric posted to Canvas will give you a grade from 0-3 on each reading </a:t>
            </a:r>
          </a:p>
          <a:p>
            <a:r>
              <a:rPr lang="en-US" dirty="0"/>
              <a:t>Due dates listed both in Canvas and </a:t>
            </a:r>
            <a:r>
              <a:rPr lang="en-US" dirty="0" err="1"/>
              <a:t>Perusall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6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look like?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1848" y="2121408"/>
            <a:ext cx="7189851" cy="38492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9006" y="2739985"/>
            <a:ext cx="1712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Article on PDF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8889" y="6199632"/>
            <a:ext cx="7015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Highlighted parts showing where the conversation is happening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5333" y="3185731"/>
            <a:ext cx="1931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Sidebar conversation </a:t>
            </a:r>
          </a:p>
          <a:p>
            <a:r>
              <a:rPr lang="en-US" dirty="0"/>
              <a:t>threads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193384" y="2763202"/>
            <a:ext cx="1902366" cy="42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8213872">
            <a:off x="4749086" y="5559313"/>
            <a:ext cx="925045" cy="42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800000">
            <a:off x="9809433" y="3544913"/>
            <a:ext cx="925045" cy="4225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72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Perusall</a:t>
            </a:r>
            <a:r>
              <a:rPr lang="en-US" dirty="0"/>
              <a:t> tactics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@Names to directly pose questions or comments to each other</a:t>
            </a:r>
          </a:p>
          <a:p>
            <a:r>
              <a:rPr lang="en-US" dirty="0" err="1"/>
              <a:t>Upvote</a:t>
            </a:r>
            <a:r>
              <a:rPr lang="en-US" dirty="0"/>
              <a:t> others’ points (so you don’t need to say “Me too!”)</a:t>
            </a:r>
          </a:p>
          <a:p>
            <a:r>
              <a:rPr lang="en-US" dirty="0"/>
              <a:t>Use #hashtags to connect ideas across readings and classes all semester</a:t>
            </a:r>
          </a:p>
          <a:p>
            <a:r>
              <a:rPr lang="en-US" b="1" dirty="0"/>
              <a:t>General Goal: </a:t>
            </a:r>
          </a:p>
          <a:p>
            <a:pPr lvl="1"/>
            <a:r>
              <a:rPr lang="en-US" dirty="0"/>
              <a:t>Quality &gt; quantity, though. </a:t>
            </a:r>
          </a:p>
          <a:p>
            <a:pPr lvl="1"/>
            <a:r>
              <a:rPr lang="en-US" dirty="0"/>
              <a:t>Cover the whole reading – 8 comments on p. 1 is bad.  Read the whole thing!</a:t>
            </a:r>
          </a:p>
          <a:p>
            <a:r>
              <a:rPr lang="en-US" dirty="0" err="1"/>
              <a:t>Perusall</a:t>
            </a:r>
            <a:r>
              <a:rPr lang="en-US" dirty="0"/>
              <a:t> scores your questions, your upvotes, your thoroughness, and your quality (and we review </a:t>
            </a:r>
            <a:r>
              <a:rPr lang="en-US" dirty="0" err="1"/>
              <a:t>Perusall’s</a:t>
            </a:r>
            <a:r>
              <a:rPr lang="en-US" dirty="0"/>
              <a:t> scores)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97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4511055"/>
              </p:ext>
            </p:extLst>
          </p:nvPr>
        </p:nvGraphicFramePr>
        <p:xfrm>
          <a:off x="241540" y="931653"/>
          <a:ext cx="10886835" cy="5240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09622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60790A2640A145939093906DC9FF41" ma:contentTypeVersion="17" ma:contentTypeDescription="Create a new document." ma:contentTypeScope="" ma:versionID="5ceb09a871c93edbfacc054484bcd310">
  <xsd:schema xmlns:xsd="http://www.w3.org/2001/XMLSchema" xmlns:xs="http://www.w3.org/2001/XMLSchema" xmlns:p="http://schemas.microsoft.com/office/2006/metadata/properties" xmlns:ns2="a9aa3a4b-ee11-4cd0-93b0-80532c275f7a" xmlns:ns3="fe28192a-b556-4d47-81f8-27b881056995" targetNamespace="http://schemas.microsoft.com/office/2006/metadata/properties" ma:root="true" ma:fieldsID="8cb29d22cd095f6f16f862ed9ecbebfc" ns2:_="" ns3:_="">
    <xsd:import namespace="a9aa3a4b-ee11-4cd0-93b0-80532c275f7a"/>
    <xsd:import namespace="fe28192a-b556-4d47-81f8-27b8810569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aa3a4b-ee11-4cd0-93b0-80532c275f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a5f808-a50d-45e1-928e-312ee63f93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8192a-b556-4d47-81f8-27b88105699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ff53a02-77dc-418c-8f93-7a70947a668a}" ma:internalName="TaxCatchAll" ma:showField="CatchAllData" ma:web="fe28192a-b556-4d47-81f8-27b8810569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aa3a4b-ee11-4cd0-93b0-80532c275f7a">
      <Terms xmlns="http://schemas.microsoft.com/office/infopath/2007/PartnerControls"/>
    </lcf76f155ced4ddcb4097134ff3c332f>
    <TaxCatchAll xmlns="fe28192a-b556-4d47-81f8-27b881056995" xsi:nil="true"/>
  </documentManagement>
</p:properties>
</file>

<file path=customXml/itemProps1.xml><?xml version="1.0" encoding="utf-8"?>
<ds:datastoreItem xmlns:ds="http://schemas.openxmlformats.org/officeDocument/2006/customXml" ds:itemID="{32EDA00A-4861-4FCC-8A3C-9082C173C670}"/>
</file>

<file path=customXml/itemProps2.xml><?xml version="1.0" encoding="utf-8"?>
<ds:datastoreItem xmlns:ds="http://schemas.openxmlformats.org/officeDocument/2006/customXml" ds:itemID="{5B72A85C-409B-48C2-8271-904A33D718BE}"/>
</file>

<file path=customXml/itemProps3.xml><?xml version="1.0" encoding="utf-8"?>
<ds:datastoreItem xmlns:ds="http://schemas.openxmlformats.org/officeDocument/2006/customXml" ds:itemID="{D2E5D644-554C-45DD-BAC7-C73DA815477C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1556</TotalTime>
  <Words>298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Rockwell</vt:lpstr>
      <vt:lpstr>Rockwell Condensed</vt:lpstr>
      <vt:lpstr>Wingdings</vt:lpstr>
      <vt:lpstr>Wood Type</vt:lpstr>
      <vt:lpstr>How and why we’ll use the perusall app </vt:lpstr>
      <vt:lpstr>Ever had these problems?</vt:lpstr>
      <vt:lpstr>Hate canvas discussion boards?</vt:lpstr>
      <vt:lpstr>Prof struggles  = student struggles</vt:lpstr>
      <vt:lpstr>solution</vt:lpstr>
      <vt:lpstr>how does it work?</vt:lpstr>
      <vt:lpstr>What does it look like?</vt:lpstr>
      <vt:lpstr>Perusall tactics</vt:lpstr>
      <vt:lpstr>Conclusions</vt:lpstr>
      <vt:lpstr>Let’s take a tour!</vt:lpstr>
    </vt:vector>
  </TitlesOfParts>
  <Company>John Carroll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and why we’ll use the perusall app</dc:title>
  <dc:creator>Reynolds, Daniel</dc:creator>
  <cp:lastModifiedBy>Reynolds, Daniel</cp:lastModifiedBy>
  <cp:revision>12</cp:revision>
  <dcterms:created xsi:type="dcterms:W3CDTF">2020-07-01T18:06:14Z</dcterms:created>
  <dcterms:modified xsi:type="dcterms:W3CDTF">2021-09-01T23:52:12Z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0x0101002460790A2640A145939093906DC9FF41</vt:lpwstr>
  </property>
</Properties>
</file>